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977" r:id="rId4"/>
    <p:sldId id="1007" r:id="rId5"/>
    <p:sldId id="1008" r:id="rId6"/>
    <p:sldId id="1009" r:id="rId7"/>
    <p:sldId id="1004" r:id="rId8"/>
    <p:sldId id="1005" r:id="rId9"/>
    <p:sldId id="1006" r:id="rId10"/>
    <p:sldId id="994" r:id="rId11"/>
    <p:sldId id="996" r:id="rId12"/>
    <p:sldId id="986" r:id="rId13"/>
    <p:sldId id="989" r:id="rId14"/>
    <p:sldId id="990" r:id="rId15"/>
    <p:sldId id="991" r:id="rId16"/>
    <p:sldId id="998" r:id="rId17"/>
    <p:sldId id="997" r:id="rId18"/>
    <p:sldId id="999" r:id="rId19"/>
    <p:sldId id="1002" r:id="rId20"/>
    <p:sldId id="261" r:id="rId21"/>
    <p:sldId id="988" r:id="rId22"/>
    <p:sldId id="1003" r:id="rId23"/>
    <p:sldId id="985" r:id="rId24"/>
    <p:sldId id="981" r:id="rId25"/>
    <p:sldId id="983" r:id="rId26"/>
    <p:sldId id="3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0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02218-4B6A-41DF-B801-7A1D2CDC219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25129-78B0-4022-8DFE-FC9BEEDC7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8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5129-78B0-4022-8DFE-FC9BEEDC77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6F79-C582-4476-BCA8-97E7D75C4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58092-2D5A-4987-857D-A60FBEFA3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8E930-80A0-4ED4-8CCA-84A52DF1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3447A-F472-4E5D-A558-571FC222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3C300-ED36-4E8B-B369-6B5327DF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8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CBEAF-826F-4D6D-8BE7-230DB9FB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42341-BB9E-4E8C-8119-50C1CA67B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AF9AD-C6E8-48A7-92C6-08B501A0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DF517-5B4C-4860-AE3C-216B07B0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990DE-957D-4E24-BC25-683C5C31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7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044856-CF78-4D5D-A845-1854947B4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0B3A6-D5EE-4E31-BDD1-F7FCDBED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5838-B4ED-4831-B465-7D575286A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26F10-A785-4B85-A702-4AA86DECC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4E51-97C1-4C62-A7C2-3235E969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1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479F-CD7B-492F-A6F1-9AB0F407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91BD-EA31-447A-9A6E-26F93E870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A5D91-7AE7-46CD-9247-4B21A611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335FB-9E41-4306-90CC-EBA4B208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91D86-2AE5-48CA-B783-50B84284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E4BF-EF9C-42D9-BFF6-AB5263FA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AFC86-3A5D-4C87-8640-6C451E412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02D15-5B1B-4CC1-9242-DFD10EF8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D6733-0ACA-44BB-8808-7AF3747D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BC4A7-C892-4918-ADDE-F662B464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1AB4-63B6-44E5-A463-1A452799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22549-7A08-49FD-80DB-90D4D1324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24524-F538-46BB-93E0-24AEB705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6A1E4-07E0-4018-93C0-CBBE4C72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9D2B0-7D93-4DD3-874C-D4BECA81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1B8E2-2C2F-469F-BE21-A3C49E02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01D7-0DAC-42E0-9F42-41B87389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AC3C8-B637-48AC-A236-BBCC6BADF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ACFED-AD9D-4849-A8D0-0C05B59CB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72165-76AA-477F-B4AB-84B50B231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BBE47-3B51-4B70-ADC9-76BDCCE44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1D016-9B52-4619-8A98-080C59FF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48382E-111E-4ED0-8649-0E59F038A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02F1A-653C-4D15-B5FC-14C930E3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3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7C66-0008-46CC-A7E0-8D3A48B9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99957-C69D-49E2-AEE3-F6177B4A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2A000-EA03-41E9-AE4B-0509A563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19B53-A82F-4243-9A1F-0C17F409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7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141B0-55CA-4DCE-9C53-69083C1D1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F8EBF-6C1B-4F93-8605-302B17E0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619B2-0673-44B6-ACAF-215CC59A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0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CB71-5101-4F49-AD12-86F98283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BC82-1836-484B-BBBA-CDAEB175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A6ACD-9F6F-46CF-B0E9-17D9CE729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B3773-90E4-4B0A-BEA6-CF3D66C82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7BD3F-C978-44FB-ADA2-B523F5B2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FB6C9-8333-4AE8-B5D3-F7DD2A79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6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8E28-C77F-449D-BBEB-FF1315C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B83E7-AF6C-4350-BD36-6B518F74E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94842-EF4A-4C8F-861C-5F2934AC5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46CB7-7A50-464E-A1F4-A8E50F246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1F60A-644F-4DBB-8C33-1E99D69C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6C3F-ED18-4FBE-BBFA-0082FE95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9A85B-F478-424C-8DF2-D34C87D0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0104-A822-43D4-8302-DDA3604B8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401A6-916E-4218-8799-BBDB7A10A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88CC7-8D31-4BB3-AD92-A85D6C711F31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A6FF-88DB-411A-B4D8-205D8CB04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1BCAA-B077-4D9C-9F45-679474E07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1B2C-D476-40E6-AFFF-9098865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time_continue=1696&amp;v=Ah6XQUHTumo&amp;feature=emb_titl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2451C63C-6404-4AFB-9DF6-79E8DE2DE71D}"/>
              </a:ext>
            </a:extLst>
          </p:cNvPr>
          <p:cNvSpPr txBox="1">
            <a:spLocks noGrp="1"/>
          </p:cNvSpPr>
          <p:nvPr/>
        </p:nvSpPr>
        <p:spPr>
          <a:xfrm>
            <a:off x="306550" y="301317"/>
            <a:ext cx="11885450" cy="1661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2F5496"/>
              </a:buClr>
              <a:buSzPts val="4000"/>
            </a:pPr>
            <a:r>
              <a:rPr lang="en-US" sz="4000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US" sz="4000" b="1" dirty="0" err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Quartus</a:t>
            </a:r>
            <a:endParaRPr sz="4000" b="1" dirty="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0;p1">
            <a:extLst>
              <a:ext uri="{FF2B5EF4-FFF2-40B4-BE49-F238E27FC236}">
                <a16:creationId xmlns:a16="http://schemas.microsoft.com/office/drawing/2014/main" id="{8B01ACB8-A144-4E65-AC3F-F46D206CB059}"/>
              </a:ext>
            </a:extLst>
          </p:cNvPr>
          <p:cNvSpPr txBox="1">
            <a:spLocks noGrp="1"/>
          </p:cNvSpPr>
          <p:nvPr/>
        </p:nvSpPr>
        <p:spPr>
          <a:xfrm>
            <a:off x="784455" y="1744274"/>
            <a:ext cx="10715847" cy="391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Presenters: 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Najmeh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Nazari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September 2020</a:t>
            </a:r>
            <a:endParaRPr dirty="0"/>
          </a:p>
        </p:txBody>
      </p:sp>
      <p:sp>
        <p:nvSpPr>
          <p:cNvPr id="7" name="Google Shape;91;p1">
            <a:extLst>
              <a:ext uri="{FF2B5EF4-FFF2-40B4-BE49-F238E27FC236}">
                <a16:creationId xmlns:a16="http://schemas.microsoft.com/office/drawing/2014/main" id="{1DDDBD2E-61CB-4398-B4F9-5ACC267B2825}"/>
              </a:ext>
            </a:extLst>
          </p:cNvPr>
          <p:cNvSpPr txBox="1">
            <a:spLocks noGrp="1"/>
          </p:cNvSpPr>
          <p:nvPr/>
        </p:nvSpPr>
        <p:spPr>
          <a:xfrm>
            <a:off x="8757102" y="62749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8" name="Google Shape;92;p1">
            <a:extLst>
              <a:ext uri="{FF2B5EF4-FFF2-40B4-BE49-F238E27FC236}">
                <a16:creationId xmlns:a16="http://schemas.microsoft.com/office/drawing/2014/main" id="{09ED1BA2-D561-47F8-9122-DD8E32F039AA}"/>
              </a:ext>
            </a:extLst>
          </p:cNvPr>
          <p:cNvSpPr/>
          <p:nvPr/>
        </p:nvSpPr>
        <p:spPr>
          <a:xfrm>
            <a:off x="497072" y="240901"/>
            <a:ext cx="11484369" cy="2002113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3;p1" descr="A close up of a sign&#10;&#10;Description automatically generated">
            <a:extLst>
              <a:ext uri="{FF2B5EF4-FFF2-40B4-BE49-F238E27FC236}">
                <a16:creationId xmlns:a16="http://schemas.microsoft.com/office/drawing/2014/main" id="{B250F4FE-2507-4655-B6B7-50E8785F3A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072" y="5105549"/>
            <a:ext cx="1577778" cy="153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88CCD0F-C120-40E3-B09F-76B5931F7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02" y="5062347"/>
            <a:ext cx="1577778" cy="15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69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Intel FPGA Compilation Flow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30" y="2021405"/>
            <a:ext cx="3695700" cy="4019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90" y="1648225"/>
            <a:ext cx="3474322" cy="47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0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2F5496"/>
              </a:buClr>
              <a:buSzPts val="4400"/>
            </a:pP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Intel </a:t>
            </a:r>
            <a:r>
              <a:rPr lang="en-US" b="1" dirty="0" err="1">
                <a:solidFill>
                  <a:srgbClr val="2F5496"/>
                </a:solidFill>
                <a:latin typeface="Arial"/>
                <a:cs typeface="Arial"/>
                <a:sym typeface="Arial"/>
              </a:rPr>
              <a:t>Quartus</a:t>
            </a: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 Prime Standard Edition Design Software</a:t>
            </a:r>
            <a:endParaRPr lang="en-US"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Fully-integrated development tool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design entry methods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synthesis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&amp;route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Programming</a:t>
            </a:r>
          </a:p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standard HDL simulation tool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ModelSim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-intel FPGA Starter Edition tool</a:t>
            </a:r>
          </a:p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618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Follow the links: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Installation: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https://fpgasoftware.intel.com/static/quick_start_guide/quick_start_guide_en.pdf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Licensing: Use free lite version</a:t>
            </a: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66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F5496"/>
              </a:buClr>
              <a:buSzPts val="4400"/>
            </a:pP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Quartus</a:t>
            </a: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: Installation and licensing</a:t>
            </a:r>
            <a:endParaRPr dirty="0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98772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Welcome to the Intel </a:t>
            </a:r>
            <a:r>
              <a:rPr lang="en-US" b="1" dirty="0" err="1">
                <a:solidFill>
                  <a:srgbClr val="2F5496"/>
                </a:solidFill>
                <a:latin typeface="Arial"/>
                <a:cs typeface="Arial"/>
                <a:sym typeface="Arial"/>
              </a:rPr>
              <a:t>Quartus</a:t>
            </a: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 Prime Design Software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/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70" y="1568572"/>
            <a:ext cx="9340798" cy="51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464574" y="326902"/>
            <a:ext cx="107343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2F5496"/>
              </a:buClr>
              <a:buSzPts val="4400"/>
            </a:pPr>
            <a:r>
              <a:rPr lang="en-US" sz="3200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Default Operating Environment </a:t>
            </a:r>
            <a:endParaRPr lang="en-US" sz="3200"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89336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62" y="1622527"/>
            <a:ext cx="10819138" cy="49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55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Main Toolbar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7" y="1578180"/>
            <a:ext cx="11085887" cy="46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Window Management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4685685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Quickly hide/unhide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dockable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windows by “unpinning”</a:t>
            </a:r>
            <a:endParaRPr lang="en-US"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Hover over a window’s tab to make it temporarily visible</a:t>
            </a:r>
          </a:p>
          <a:p>
            <a:pPr lvl="0"/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Re-pin to keep the window visible</a:t>
            </a:r>
          </a:p>
          <a:p>
            <a:pPr lvl="0"/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Detachable Windows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Window menu → Detach/Attach Window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225" y="1680393"/>
            <a:ext cx="5861338" cy="47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9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Built-in Help System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9" y="1568572"/>
            <a:ext cx="104870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Tasks Window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591119" y="1526596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access to most functions</a:t>
            </a:r>
          </a:p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Organized into related task within task flows</a:t>
            </a:r>
          </a:p>
          <a:p>
            <a:pPr lvl="0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85" y="2751562"/>
            <a:ext cx="8445448" cy="39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2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2F5496"/>
              </a:buClr>
              <a:buSzPts val="4400"/>
            </a:pP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Intel </a:t>
            </a:r>
            <a:r>
              <a:rPr lang="en-US" b="1" dirty="0" err="1">
                <a:solidFill>
                  <a:srgbClr val="2F5496"/>
                </a:solidFill>
                <a:latin typeface="Arial"/>
                <a:cs typeface="Arial"/>
                <a:sym typeface="Arial"/>
              </a:rPr>
              <a:t>Quartus</a:t>
            </a: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 Prime Software Projects   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of related design files &amp; libraries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have a designated top-level entity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a single device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setttings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Intel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Prime setting file (.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qsf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Compiled netlist information stored in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in project directory</a:t>
            </a:r>
          </a:p>
          <a:p>
            <a:pPr lvl="1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new projects with New Project Wizard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created using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Tcl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scripts</a:t>
            </a:r>
          </a:p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966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1010222" y="1849744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FPGA Structure</a:t>
            </a: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PLD Design Flow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6419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Introduction to the Intel </a:t>
            </a:r>
            <a:r>
              <a:rPr lang="en-US" dirty="0" err="1">
                <a:solidFill>
                  <a:schemeClr val="accent1"/>
                </a:solidFill>
              </a:rPr>
              <a:t>Quartus</a:t>
            </a:r>
            <a:r>
              <a:rPr lang="en-US" dirty="0">
                <a:solidFill>
                  <a:schemeClr val="accent1"/>
                </a:solidFill>
              </a:rPr>
              <a:t> Prime Software:</a:t>
            </a:r>
          </a:p>
          <a:p>
            <a:pPr lvl="1"/>
            <a:r>
              <a:rPr lang="en-US" dirty="0">
                <a:hlinkClick r:id="rId2"/>
              </a:rPr>
              <a:t>https://www.youtube.com/watch?time_continue=1696&amp;v=Ah6XQUHTumo&amp;feature=emb_title</a:t>
            </a:r>
            <a:r>
              <a:rPr lang="en-US" dirty="0"/>
              <a:t>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66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F5496"/>
              </a:buClr>
              <a:buSzPts val="4400"/>
            </a:pP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Quartus</a:t>
            </a: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: Create Project</a:t>
            </a:r>
            <a:endParaRPr dirty="0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3043723"/>
            <a:ext cx="6757987" cy="371457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95900" y="4391025"/>
            <a:ext cx="714375" cy="2476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6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66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F5496"/>
              </a:buClr>
              <a:buSzPts val="4400"/>
            </a:pP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Quartus</a:t>
            </a: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: Set </a:t>
            </a: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AES_Enc</a:t>
            </a: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 as Top </a:t>
            </a:r>
            <a:endParaRPr dirty="0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105877"/>
            <a:ext cx="5067300" cy="34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9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8" y="609600"/>
            <a:ext cx="10506502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Open Technology Map Viewer</a:t>
            </a: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66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F5496"/>
              </a:buClr>
              <a:buSzPts val="4400"/>
            </a:pP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Quartus</a:t>
            </a: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: Schematic of Design</a:t>
            </a:r>
            <a:endParaRPr dirty="0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6" y="216633"/>
            <a:ext cx="1962149" cy="6515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11" y="2608580"/>
            <a:ext cx="2538290" cy="14380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01249" y="3133725"/>
            <a:ext cx="1657351" cy="1404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416940"/>
            <a:ext cx="7134225" cy="3606369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 rot="16200000">
            <a:off x="4233864" y="776285"/>
            <a:ext cx="4133851" cy="7038974"/>
          </a:xfrm>
          <a:prstGeom prst="wedgeRectCallout">
            <a:avLst>
              <a:gd name="adj1" fmla="val -6344"/>
              <a:gd name="adj2" fmla="val 525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3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Open chip planner</a:t>
            </a: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66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F5496"/>
              </a:buClr>
              <a:buSzPts val="4400"/>
            </a:pP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Quartus</a:t>
            </a: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: Chip Planner</a:t>
            </a:r>
            <a:endParaRPr dirty="0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066" y="1163780"/>
            <a:ext cx="3583163" cy="5369215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 rot="16200000">
            <a:off x="4376522" y="832788"/>
            <a:ext cx="2496051" cy="6520071"/>
          </a:xfrm>
          <a:prstGeom prst="wedgeRectCallout">
            <a:avLst>
              <a:gd name="adj1" fmla="val -6344"/>
              <a:gd name="adj2" fmla="val 5252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39947" y="4110138"/>
            <a:ext cx="713653" cy="110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36" y="3103028"/>
            <a:ext cx="5454505" cy="197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927" y="1615916"/>
            <a:ext cx="3061365" cy="10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95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166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F5496"/>
              </a:buClr>
              <a:buSzPts val="4400"/>
            </a:pPr>
            <a:r>
              <a:rPr lang="en-US" b="1" dirty="0" err="1">
                <a:solidFill>
                  <a:srgbClr val="2F5496"/>
                </a:solidFill>
                <a:latin typeface="Arial"/>
                <a:ea typeface="Arial"/>
                <a:cs typeface="Arial"/>
              </a:rPr>
              <a:t>Quartus</a:t>
            </a: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: Report</a:t>
            </a:r>
            <a:endParaRPr dirty="0"/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1" y="2052638"/>
            <a:ext cx="11419381" cy="36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endParaRPr lang="en-US" sz="4400" b="1" dirty="0">
              <a:solidFill>
                <a:srgbClr val="2F5496"/>
              </a:solidFill>
              <a:latin typeface="Arial"/>
              <a:ea typeface="Arial"/>
              <a:cs typeface="Arial"/>
            </a:endParaRPr>
          </a:p>
          <a:p>
            <a:pPr marL="0" indent="0" algn="ctr">
              <a:spcBef>
                <a:spcPct val="0"/>
              </a:spcBef>
              <a:buNone/>
            </a:pPr>
            <a:endParaRPr lang="en-US" sz="4400" b="1" dirty="0">
              <a:solidFill>
                <a:srgbClr val="2F5496"/>
              </a:solidFill>
              <a:latin typeface="Arial"/>
              <a:ea typeface="Arial"/>
              <a:cs typeface="Arial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en-US" sz="4400" b="1" dirty="0">
                <a:solidFill>
                  <a:srgbClr val="2F5496"/>
                </a:solidFill>
                <a:latin typeface="Arial"/>
                <a:ea typeface="Arial"/>
                <a:cs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6884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>
            <a:extLst>
              <a:ext uri="{FF2B5EF4-FFF2-40B4-BE49-F238E27FC236}">
                <a16:creationId xmlns:a16="http://schemas.microsoft.com/office/drawing/2014/main" id="{73335A2B-6454-4B18-8074-F542CC60A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1865314"/>
            <a:ext cx="4024313" cy="105568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5843" name="AutoShape 3">
            <a:extLst>
              <a:ext uri="{FF2B5EF4-FFF2-40B4-BE49-F238E27FC236}">
                <a16:creationId xmlns:a16="http://schemas.microsoft.com/office/drawing/2014/main" id="{DB55F99B-82DB-41D3-AF85-EFB89B505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925764"/>
            <a:ext cx="4024312" cy="105568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5844" name="AutoShape 4">
            <a:extLst>
              <a:ext uri="{FF2B5EF4-FFF2-40B4-BE49-F238E27FC236}">
                <a16:creationId xmlns:a16="http://schemas.microsoft.com/office/drawing/2014/main" id="{82549235-CD20-4DAB-81D9-610B30E09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3975100"/>
            <a:ext cx="4267200" cy="1055688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5845" name="AutoShape 5">
            <a:extLst>
              <a:ext uri="{FF2B5EF4-FFF2-40B4-BE49-F238E27FC236}">
                <a16:creationId xmlns:a16="http://schemas.microsoft.com/office/drawing/2014/main" id="{4817EAB9-BAB4-4E7A-9DEB-3F3F8F563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414" y="5022850"/>
            <a:ext cx="3697287" cy="1055688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5846" name="AutoShape 6">
            <a:extLst>
              <a:ext uri="{FF2B5EF4-FFF2-40B4-BE49-F238E27FC236}">
                <a16:creationId xmlns:a16="http://schemas.microsoft.com/office/drawing/2014/main" id="{236E5691-7E96-4EA0-AABF-A7E0960A5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50" y="2127250"/>
            <a:ext cx="3505200" cy="12192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DC3E746F-C20B-4FEC-908A-C5BBBADB6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138" y="260671"/>
            <a:ext cx="3943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FPGAs vs. ASICs</a:t>
            </a:r>
            <a:endParaRPr lang="en-US" altLang="en-US" sz="3600" b="1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0EC325D2-2353-4937-BF89-7767899FF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76" y="1228726"/>
            <a:ext cx="1211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990033"/>
                </a:solidFill>
                <a:latin typeface="Arial" panose="020B0604020202020204" pitchFamily="34" charset="0"/>
              </a:rPr>
              <a:t>ASIC</a:t>
            </a:r>
            <a:r>
              <a:rPr lang="en-US" altLang="en-US" sz="2800">
                <a:solidFill>
                  <a:srgbClr val="990033"/>
                </a:solidFill>
                <a:latin typeface="Arial" panose="020B0604020202020204" pitchFamily="34" charset="0"/>
              </a:rPr>
              <a:t>s</a:t>
            </a:r>
            <a:endParaRPr lang="en-US" altLang="en-US" sz="2800">
              <a:latin typeface="Arial" panose="020B0604020202020204" pitchFamily="34" charset="0"/>
            </a:endParaRPr>
          </a:p>
        </p:txBody>
      </p:sp>
      <p:sp>
        <p:nvSpPr>
          <p:cNvPr id="35849" name="Text Box 9">
            <a:extLst>
              <a:ext uri="{FF2B5EF4-FFF2-40B4-BE49-F238E27FC236}">
                <a16:creationId xmlns:a16="http://schemas.microsoft.com/office/drawing/2014/main" id="{49097A71-6294-428D-9716-46D5F5794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039" y="1190626"/>
            <a:ext cx="1349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990033"/>
                </a:solidFill>
                <a:latin typeface="Arial" panose="020B0604020202020204" pitchFamily="34" charset="0"/>
              </a:rPr>
              <a:t>FPGA</a:t>
            </a:r>
            <a:r>
              <a:rPr lang="en-US" altLang="en-US" sz="2800">
                <a:solidFill>
                  <a:srgbClr val="990033"/>
                </a:solidFill>
                <a:latin typeface="Arial" panose="020B0604020202020204" pitchFamily="34" charset="0"/>
              </a:rPr>
              <a:t>s</a:t>
            </a:r>
            <a:endParaRPr lang="en-US" altLang="en-US" sz="2800">
              <a:latin typeface="Arial" panose="020B0604020202020204" pitchFamily="34" charset="0"/>
            </a:endParaRPr>
          </a:p>
        </p:txBody>
      </p:sp>
      <p:sp>
        <p:nvSpPr>
          <p:cNvPr id="35850" name="Rectangle 10">
            <a:extLst>
              <a:ext uri="{FF2B5EF4-FFF2-40B4-BE49-F238E27FC236}">
                <a16:creationId xmlns:a16="http://schemas.microsoft.com/office/drawing/2014/main" id="{A98A114E-4D1D-4CEB-8537-4DD9C9752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6089650"/>
            <a:ext cx="8153400" cy="304800"/>
          </a:xfrm>
          <a:prstGeom prst="rect">
            <a:avLst/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5851" name="AutoShape 11">
            <a:extLst>
              <a:ext uri="{FF2B5EF4-FFF2-40B4-BE49-F238E27FC236}">
                <a16:creationId xmlns:a16="http://schemas.microsoft.com/office/drawing/2014/main" id="{9A4D360D-7C40-4BB6-AABE-2DBD1C7FE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950" y="6394450"/>
            <a:ext cx="533400" cy="304800"/>
          </a:xfrm>
          <a:prstGeom prst="triangle">
            <a:avLst>
              <a:gd name="adj" fmla="val 50000"/>
            </a:avLst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5852" name="Text Box 12">
            <a:extLst>
              <a:ext uri="{FF2B5EF4-FFF2-40B4-BE49-F238E27FC236}">
                <a16:creationId xmlns:a16="http://schemas.microsoft.com/office/drawing/2014/main" id="{D9B7F510-CAC4-4C87-802A-F2AC72302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114" y="2497138"/>
            <a:ext cx="30114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anose="020B0604020202020204" pitchFamily="34" charset="0"/>
              </a:rPr>
              <a:t>High performance</a:t>
            </a:r>
          </a:p>
        </p:txBody>
      </p:sp>
      <p:sp>
        <p:nvSpPr>
          <p:cNvPr id="35853" name="Text Box 13">
            <a:extLst>
              <a:ext uri="{FF2B5EF4-FFF2-40B4-BE49-F238E27FC236}">
                <a16:creationId xmlns:a16="http://schemas.microsoft.com/office/drawing/2014/main" id="{0D31BBA2-33EE-4E68-9117-A94470920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2143125"/>
            <a:ext cx="21463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anose="020B0604020202020204" pitchFamily="34" charset="0"/>
              </a:rPr>
              <a:t>Off-the-shelf</a:t>
            </a:r>
          </a:p>
        </p:txBody>
      </p:sp>
      <p:sp>
        <p:nvSpPr>
          <p:cNvPr id="35854" name="Text Box 14">
            <a:extLst>
              <a:ext uri="{FF2B5EF4-FFF2-40B4-BE49-F238E27FC236}">
                <a16:creationId xmlns:a16="http://schemas.microsoft.com/office/drawing/2014/main" id="{A4472BB8-D6F1-4601-864F-24C8672A3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639" y="4260850"/>
            <a:ext cx="3984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anose="020B0604020202020204" pitchFamily="34" charset="0"/>
              </a:rPr>
              <a:t>Short time to the market</a:t>
            </a:r>
          </a:p>
        </p:txBody>
      </p:sp>
      <p:sp>
        <p:nvSpPr>
          <p:cNvPr id="35855" name="Text Box 15">
            <a:extLst>
              <a:ext uri="{FF2B5EF4-FFF2-40B4-BE49-F238E27FC236}">
                <a16:creationId xmlns:a16="http://schemas.microsoft.com/office/drawing/2014/main" id="{5F918488-4518-4150-9A56-C3656AFDA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138" y="3165475"/>
            <a:ext cx="39306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anose="020B0604020202020204" pitchFamily="34" charset="0"/>
              </a:rPr>
              <a:t>Low development costs</a:t>
            </a:r>
          </a:p>
        </p:txBody>
      </p:sp>
      <p:sp>
        <p:nvSpPr>
          <p:cNvPr id="35856" name="Text Box 16">
            <a:extLst>
              <a:ext uri="{FF2B5EF4-FFF2-40B4-BE49-F238E27FC236}">
                <a16:creationId xmlns:a16="http://schemas.microsoft.com/office/drawing/2014/main" id="{B973DB7B-D3B9-4116-90D3-FD35B32B7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5287963"/>
            <a:ext cx="28829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anose="020B0604020202020204" pitchFamily="34" charset="0"/>
              </a:rPr>
              <a:t>Reconfigurability</a:t>
            </a:r>
          </a:p>
        </p:txBody>
      </p:sp>
      <p:sp>
        <p:nvSpPr>
          <p:cNvPr id="35857" name="AutoShape 17">
            <a:extLst>
              <a:ext uri="{FF2B5EF4-FFF2-40B4-BE49-F238E27FC236}">
                <a16:creationId xmlns:a16="http://schemas.microsoft.com/office/drawing/2014/main" id="{AD22C877-F795-42CB-88F6-3EA11CA46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463" y="3346450"/>
            <a:ext cx="3352800" cy="12192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5858" name="Text Box 18">
            <a:extLst>
              <a:ext uri="{FF2B5EF4-FFF2-40B4-BE49-F238E27FC236}">
                <a16:creationId xmlns:a16="http://schemas.microsoft.com/office/drawing/2014/main" id="{1F36567D-B9B3-4543-ACF2-53EDBF84D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438" y="3721100"/>
            <a:ext cx="19097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anose="020B0604020202020204" pitchFamily="34" charset="0"/>
              </a:rPr>
              <a:t>Low power</a:t>
            </a:r>
          </a:p>
        </p:txBody>
      </p:sp>
      <p:sp>
        <p:nvSpPr>
          <p:cNvPr id="35859" name="AutoShape 19">
            <a:extLst>
              <a:ext uri="{FF2B5EF4-FFF2-40B4-BE49-F238E27FC236}">
                <a16:creationId xmlns:a16="http://schemas.microsoft.com/office/drawing/2014/main" id="{A838DD71-9C05-4B35-AC7C-C2D8E78C5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488" y="4564063"/>
            <a:ext cx="3352800" cy="1524000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5860" name="Text Box 20">
            <a:extLst>
              <a:ext uri="{FF2B5EF4-FFF2-40B4-BE49-F238E27FC236}">
                <a16:creationId xmlns:a16="http://schemas.microsoft.com/office/drawing/2014/main" id="{BB043EB6-B507-47FF-BABB-1A4E6F0F9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263" y="4822826"/>
            <a:ext cx="31940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anose="020B0604020202020204" pitchFamily="34" charset="0"/>
              </a:rPr>
              <a:t>Low cost (but only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Arial" panose="020B0604020202020204" pitchFamily="34" charset="0"/>
              </a:rPr>
              <a:t>in high volumes)</a:t>
            </a:r>
          </a:p>
        </p:txBody>
      </p:sp>
      <p:cxnSp>
        <p:nvCxnSpPr>
          <p:cNvPr id="21" name="Google Shape;102;p2">
            <a:extLst>
              <a:ext uri="{FF2B5EF4-FFF2-40B4-BE49-F238E27FC236}">
                <a16:creationId xmlns:a16="http://schemas.microsoft.com/office/drawing/2014/main" id="{52325226-CAB2-40E8-BE98-A5D8F0F2B7B0}"/>
              </a:ext>
            </a:extLst>
          </p:cNvPr>
          <p:cNvCxnSpPr/>
          <p:nvPr/>
        </p:nvCxnSpPr>
        <p:spPr>
          <a:xfrm>
            <a:off x="838200" y="1048411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2">
            <a:extLst>
              <a:ext uri="{FF2B5EF4-FFF2-40B4-BE49-F238E27FC236}">
                <a16:creationId xmlns:a16="http://schemas.microsoft.com/office/drawing/2014/main" id="{C859F903-6B84-4E72-A5D9-5EBAF1240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714" y="3374658"/>
            <a:ext cx="358775" cy="252413"/>
          </a:xfrm>
          <a:prstGeom prst="ellips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36867" name="Group 3">
            <a:extLst>
              <a:ext uri="{FF2B5EF4-FFF2-40B4-BE49-F238E27FC236}">
                <a16:creationId xmlns:a16="http://schemas.microsoft.com/office/drawing/2014/main" id="{F0FB5367-CABC-4DB2-B072-B6742A0301D7}"/>
              </a:ext>
            </a:extLst>
          </p:cNvPr>
          <p:cNvGrpSpPr>
            <a:grpSpLocks/>
          </p:cNvGrpSpPr>
          <p:nvPr/>
        </p:nvGrpSpPr>
        <p:grpSpPr bwMode="auto">
          <a:xfrm>
            <a:off x="608735" y="1108508"/>
            <a:ext cx="3004127" cy="3507509"/>
            <a:chOff x="1200" y="864"/>
            <a:chExt cx="2896" cy="2928"/>
          </a:xfrm>
        </p:grpSpPr>
        <p:grpSp>
          <p:nvGrpSpPr>
            <p:cNvPr id="36876" name="Group 4">
              <a:extLst>
                <a:ext uri="{FF2B5EF4-FFF2-40B4-BE49-F238E27FC236}">
                  <a16:creationId xmlns:a16="http://schemas.microsoft.com/office/drawing/2014/main" id="{65331DA9-0C9F-42A6-B9C7-26183DB7D3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3" y="1204"/>
              <a:ext cx="181" cy="2248"/>
              <a:chOff x="1968" y="1008"/>
              <a:chExt cx="384" cy="4752"/>
            </a:xfrm>
          </p:grpSpPr>
          <p:grpSp>
            <p:nvGrpSpPr>
              <p:cNvPr id="37894" name="Group 5">
                <a:extLst>
                  <a:ext uri="{FF2B5EF4-FFF2-40B4-BE49-F238E27FC236}">
                    <a16:creationId xmlns:a16="http://schemas.microsoft.com/office/drawing/2014/main" id="{C174299B-FB9A-44A5-B58F-EE9F83CB18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008"/>
                <a:ext cx="384" cy="192"/>
                <a:chOff x="2304" y="2160"/>
                <a:chExt cx="384" cy="192"/>
              </a:xfrm>
            </p:grpSpPr>
            <p:sp>
              <p:nvSpPr>
                <p:cNvPr id="38009" name="Rectangle 6">
                  <a:extLst>
                    <a:ext uri="{FF2B5EF4-FFF2-40B4-BE49-F238E27FC236}">
                      <a16:creationId xmlns:a16="http://schemas.microsoft.com/office/drawing/2014/main" id="{7D175A65-0BA0-45CA-A96B-26E4E3AEF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010" name="Line 7">
                  <a:extLst>
                    <a:ext uri="{FF2B5EF4-FFF2-40B4-BE49-F238E27FC236}">
                      <a16:creationId xmlns:a16="http://schemas.microsoft.com/office/drawing/2014/main" id="{0270BEC0-C830-41FA-848E-5EF57D2F38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11" name="Line 8">
                  <a:extLst>
                    <a:ext uri="{FF2B5EF4-FFF2-40B4-BE49-F238E27FC236}">
                      <a16:creationId xmlns:a16="http://schemas.microsoft.com/office/drawing/2014/main" id="{9088D092-15E1-4725-AD78-0333966AF9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12" name="Line 9">
                  <a:extLst>
                    <a:ext uri="{FF2B5EF4-FFF2-40B4-BE49-F238E27FC236}">
                      <a16:creationId xmlns:a16="http://schemas.microsoft.com/office/drawing/2014/main" id="{E82905E1-F787-4A1B-AB7F-D0C01833D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13" name="Line 10">
                  <a:extLst>
                    <a:ext uri="{FF2B5EF4-FFF2-40B4-BE49-F238E27FC236}">
                      <a16:creationId xmlns:a16="http://schemas.microsoft.com/office/drawing/2014/main" id="{067E6852-14DE-4F26-B110-46CBD011CD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895" name="Group 11">
                <a:extLst>
                  <a:ext uri="{FF2B5EF4-FFF2-40B4-BE49-F238E27FC236}">
                    <a16:creationId xmlns:a16="http://schemas.microsoft.com/office/drawing/2014/main" id="{B0DA8E9A-EBC6-4ED3-BE8F-6ED18B5B96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248"/>
                <a:ext cx="384" cy="192"/>
                <a:chOff x="2304" y="2160"/>
                <a:chExt cx="384" cy="192"/>
              </a:xfrm>
            </p:grpSpPr>
            <p:sp>
              <p:nvSpPr>
                <p:cNvPr id="38004" name="Rectangle 12">
                  <a:extLst>
                    <a:ext uri="{FF2B5EF4-FFF2-40B4-BE49-F238E27FC236}">
                      <a16:creationId xmlns:a16="http://schemas.microsoft.com/office/drawing/2014/main" id="{603DC15D-9EDC-423C-A94D-493168774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005" name="Line 13">
                  <a:extLst>
                    <a:ext uri="{FF2B5EF4-FFF2-40B4-BE49-F238E27FC236}">
                      <a16:creationId xmlns:a16="http://schemas.microsoft.com/office/drawing/2014/main" id="{52540F1F-28A7-4696-B5B3-442A878CE6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06" name="Line 14">
                  <a:extLst>
                    <a:ext uri="{FF2B5EF4-FFF2-40B4-BE49-F238E27FC236}">
                      <a16:creationId xmlns:a16="http://schemas.microsoft.com/office/drawing/2014/main" id="{433CB02A-91E4-4CB3-B49E-B80629AFC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07" name="Line 15">
                  <a:extLst>
                    <a:ext uri="{FF2B5EF4-FFF2-40B4-BE49-F238E27FC236}">
                      <a16:creationId xmlns:a16="http://schemas.microsoft.com/office/drawing/2014/main" id="{FA060CA3-764A-4E81-84D6-BD74101A06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08" name="Line 16">
                  <a:extLst>
                    <a:ext uri="{FF2B5EF4-FFF2-40B4-BE49-F238E27FC236}">
                      <a16:creationId xmlns:a16="http://schemas.microsoft.com/office/drawing/2014/main" id="{EAC0549D-58E8-4ECB-91B7-B3A0C40A20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896" name="Group 17">
                <a:extLst>
                  <a:ext uri="{FF2B5EF4-FFF2-40B4-BE49-F238E27FC236}">
                    <a16:creationId xmlns:a16="http://schemas.microsoft.com/office/drawing/2014/main" id="{F068A5C9-3C12-4E92-949E-E0006CAB6F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488"/>
                <a:ext cx="384" cy="192"/>
                <a:chOff x="2304" y="2160"/>
                <a:chExt cx="384" cy="192"/>
              </a:xfrm>
            </p:grpSpPr>
            <p:sp>
              <p:nvSpPr>
                <p:cNvPr id="37999" name="Rectangle 18">
                  <a:extLst>
                    <a:ext uri="{FF2B5EF4-FFF2-40B4-BE49-F238E27FC236}">
                      <a16:creationId xmlns:a16="http://schemas.microsoft.com/office/drawing/2014/main" id="{822DD18D-1E3C-4901-8F54-5FE28BC30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000" name="Line 19">
                  <a:extLst>
                    <a:ext uri="{FF2B5EF4-FFF2-40B4-BE49-F238E27FC236}">
                      <a16:creationId xmlns:a16="http://schemas.microsoft.com/office/drawing/2014/main" id="{56FCB86A-0B56-4079-AF4D-DE5B22B71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01" name="Line 20">
                  <a:extLst>
                    <a:ext uri="{FF2B5EF4-FFF2-40B4-BE49-F238E27FC236}">
                      <a16:creationId xmlns:a16="http://schemas.microsoft.com/office/drawing/2014/main" id="{471C8588-2ACF-49BE-B830-B2334FB7F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02" name="Line 21">
                  <a:extLst>
                    <a:ext uri="{FF2B5EF4-FFF2-40B4-BE49-F238E27FC236}">
                      <a16:creationId xmlns:a16="http://schemas.microsoft.com/office/drawing/2014/main" id="{1C1DEE79-37FB-41E1-BC56-A359EAC364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03" name="Line 22">
                  <a:extLst>
                    <a:ext uri="{FF2B5EF4-FFF2-40B4-BE49-F238E27FC236}">
                      <a16:creationId xmlns:a16="http://schemas.microsoft.com/office/drawing/2014/main" id="{29A6111C-A86F-4915-8184-95E254559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897" name="Group 23">
                <a:extLst>
                  <a:ext uri="{FF2B5EF4-FFF2-40B4-BE49-F238E27FC236}">
                    <a16:creationId xmlns:a16="http://schemas.microsoft.com/office/drawing/2014/main" id="{817EBB98-B549-4434-B43E-242CC50554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728"/>
                <a:ext cx="384" cy="192"/>
                <a:chOff x="2304" y="2160"/>
                <a:chExt cx="384" cy="192"/>
              </a:xfrm>
            </p:grpSpPr>
            <p:sp>
              <p:nvSpPr>
                <p:cNvPr id="37994" name="Rectangle 24">
                  <a:extLst>
                    <a:ext uri="{FF2B5EF4-FFF2-40B4-BE49-F238E27FC236}">
                      <a16:creationId xmlns:a16="http://schemas.microsoft.com/office/drawing/2014/main" id="{F5C96442-0D65-4658-BE33-795F3620B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95" name="Line 25">
                  <a:extLst>
                    <a:ext uri="{FF2B5EF4-FFF2-40B4-BE49-F238E27FC236}">
                      <a16:creationId xmlns:a16="http://schemas.microsoft.com/office/drawing/2014/main" id="{79BDE707-F59F-4DD7-803C-9173547F7C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96" name="Line 26">
                  <a:extLst>
                    <a:ext uri="{FF2B5EF4-FFF2-40B4-BE49-F238E27FC236}">
                      <a16:creationId xmlns:a16="http://schemas.microsoft.com/office/drawing/2014/main" id="{AE1D185B-1328-4A17-B545-E6FF78A0EE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97" name="Line 27">
                  <a:extLst>
                    <a:ext uri="{FF2B5EF4-FFF2-40B4-BE49-F238E27FC236}">
                      <a16:creationId xmlns:a16="http://schemas.microsoft.com/office/drawing/2014/main" id="{FF5C9EFD-AA28-4BF4-9AB2-766F544857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98" name="Line 28">
                  <a:extLst>
                    <a:ext uri="{FF2B5EF4-FFF2-40B4-BE49-F238E27FC236}">
                      <a16:creationId xmlns:a16="http://schemas.microsoft.com/office/drawing/2014/main" id="{E1838F9B-C000-487B-BD31-4B6DBC0682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898" name="Group 29">
                <a:extLst>
                  <a:ext uri="{FF2B5EF4-FFF2-40B4-BE49-F238E27FC236}">
                    <a16:creationId xmlns:a16="http://schemas.microsoft.com/office/drawing/2014/main" id="{BCBFD352-79D7-4700-BEB7-289130C03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968"/>
                <a:ext cx="384" cy="192"/>
                <a:chOff x="2304" y="2160"/>
                <a:chExt cx="384" cy="192"/>
              </a:xfrm>
            </p:grpSpPr>
            <p:sp>
              <p:nvSpPr>
                <p:cNvPr id="37989" name="Rectangle 30">
                  <a:extLst>
                    <a:ext uri="{FF2B5EF4-FFF2-40B4-BE49-F238E27FC236}">
                      <a16:creationId xmlns:a16="http://schemas.microsoft.com/office/drawing/2014/main" id="{41BF9ADC-8757-4132-A266-F9C834CA3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90" name="Line 31">
                  <a:extLst>
                    <a:ext uri="{FF2B5EF4-FFF2-40B4-BE49-F238E27FC236}">
                      <a16:creationId xmlns:a16="http://schemas.microsoft.com/office/drawing/2014/main" id="{6488A0FF-DA47-439A-9AED-C973575DA5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91" name="Line 32">
                  <a:extLst>
                    <a:ext uri="{FF2B5EF4-FFF2-40B4-BE49-F238E27FC236}">
                      <a16:creationId xmlns:a16="http://schemas.microsoft.com/office/drawing/2014/main" id="{80B59278-347B-440C-A7C7-1CA1233336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92" name="Line 33">
                  <a:extLst>
                    <a:ext uri="{FF2B5EF4-FFF2-40B4-BE49-F238E27FC236}">
                      <a16:creationId xmlns:a16="http://schemas.microsoft.com/office/drawing/2014/main" id="{A6033F33-7D8F-495D-BCEE-AAE730536F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93" name="Line 34">
                  <a:extLst>
                    <a:ext uri="{FF2B5EF4-FFF2-40B4-BE49-F238E27FC236}">
                      <a16:creationId xmlns:a16="http://schemas.microsoft.com/office/drawing/2014/main" id="{73087D72-3D9E-4C90-B6BD-CE05B3928F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899" name="Group 35">
                <a:extLst>
                  <a:ext uri="{FF2B5EF4-FFF2-40B4-BE49-F238E27FC236}">
                    <a16:creationId xmlns:a16="http://schemas.microsoft.com/office/drawing/2014/main" id="{649F24AF-4E38-45B4-9409-F91F2D6E83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208"/>
                <a:ext cx="384" cy="192"/>
                <a:chOff x="2304" y="2160"/>
                <a:chExt cx="384" cy="192"/>
              </a:xfrm>
            </p:grpSpPr>
            <p:sp>
              <p:nvSpPr>
                <p:cNvPr id="37984" name="Rectangle 36">
                  <a:extLst>
                    <a:ext uri="{FF2B5EF4-FFF2-40B4-BE49-F238E27FC236}">
                      <a16:creationId xmlns:a16="http://schemas.microsoft.com/office/drawing/2014/main" id="{66BE659B-D854-4CC0-9247-673962FAC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85" name="Line 37">
                  <a:extLst>
                    <a:ext uri="{FF2B5EF4-FFF2-40B4-BE49-F238E27FC236}">
                      <a16:creationId xmlns:a16="http://schemas.microsoft.com/office/drawing/2014/main" id="{52CEC8B9-F513-4593-B8A6-4279B11983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86" name="Line 38">
                  <a:extLst>
                    <a:ext uri="{FF2B5EF4-FFF2-40B4-BE49-F238E27FC236}">
                      <a16:creationId xmlns:a16="http://schemas.microsoft.com/office/drawing/2014/main" id="{F06835E3-8B71-4626-9C76-57F4925605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87" name="Line 39">
                  <a:extLst>
                    <a:ext uri="{FF2B5EF4-FFF2-40B4-BE49-F238E27FC236}">
                      <a16:creationId xmlns:a16="http://schemas.microsoft.com/office/drawing/2014/main" id="{C6B67F55-5521-478A-BE61-4DB3D7B115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88" name="Line 40">
                  <a:extLst>
                    <a:ext uri="{FF2B5EF4-FFF2-40B4-BE49-F238E27FC236}">
                      <a16:creationId xmlns:a16="http://schemas.microsoft.com/office/drawing/2014/main" id="{74237411-39F1-4FC1-80CC-989D6B88A6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0" name="Group 41">
                <a:extLst>
                  <a:ext uri="{FF2B5EF4-FFF2-40B4-BE49-F238E27FC236}">
                    <a16:creationId xmlns:a16="http://schemas.microsoft.com/office/drawing/2014/main" id="{6F1FC78B-3E76-4A29-8AC8-12959C401B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448"/>
                <a:ext cx="384" cy="192"/>
                <a:chOff x="2304" y="2160"/>
                <a:chExt cx="384" cy="192"/>
              </a:xfrm>
            </p:grpSpPr>
            <p:sp>
              <p:nvSpPr>
                <p:cNvPr id="37979" name="Rectangle 42">
                  <a:extLst>
                    <a:ext uri="{FF2B5EF4-FFF2-40B4-BE49-F238E27FC236}">
                      <a16:creationId xmlns:a16="http://schemas.microsoft.com/office/drawing/2014/main" id="{23DAD29C-C30C-44D9-BE24-111D06CC2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80" name="Line 43">
                  <a:extLst>
                    <a:ext uri="{FF2B5EF4-FFF2-40B4-BE49-F238E27FC236}">
                      <a16:creationId xmlns:a16="http://schemas.microsoft.com/office/drawing/2014/main" id="{47691C08-D7C7-4E78-9F03-A85884D6E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81" name="Line 44">
                  <a:extLst>
                    <a:ext uri="{FF2B5EF4-FFF2-40B4-BE49-F238E27FC236}">
                      <a16:creationId xmlns:a16="http://schemas.microsoft.com/office/drawing/2014/main" id="{BF6AED8D-03ED-4998-BA5B-28FB08366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82" name="Line 45">
                  <a:extLst>
                    <a:ext uri="{FF2B5EF4-FFF2-40B4-BE49-F238E27FC236}">
                      <a16:creationId xmlns:a16="http://schemas.microsoft.com/office/drawing/2014/main" id="{1B16FB25-D223-48BE-A699-C9BEC25FED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83" name="Line 46">
                  <a:extLst>
                    <a:ext uri="{FF2B5EF4-FFF2-40B4-BE49-F238E27FC236}">
                      <a16:creationId xmlns:a16="http://schemas.microsoft.com/office/drawing/2014/main" id="{10B5CA9B-6E2C-4313-B6A5-21732D0783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1" name="Group 47">
                <a:extLst>
                  <a:ext uri="{FF2B5EF4-FFF2-40B4-BE49-F238E27FC236}">
                    <a16:creationId xmlns:a16="http://schemas.microsoft.com/office/drawing/2014/main" id="{B8E660AC-0433-4C29-BDC1-E848DED8A3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688"/>
                <a:ext cx="384" cy="192"/>
                <a:chOff x="2304" y="2160"/>
                <a:chExt cx="384" cy="192"/>
              </a:xfrm>
            </p:grpSpPr>
            <p:sp>
              <p:nvSpPr>
                <p:cNvPr id="37974" name="Rectangle 48">
                  <a:extLst>
                    <a:ext uri="{FF2B5EF4-FFF2-40B4-BE49-F238E27FC236}">
                      <a16:creationId xmlns:a16="http://schemas.microsoft.com/office/drawing/2014/main" id="{652C93AF-A68B-4190-99A6-04B04B897D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75" name="Line 49">
                  <a:extLst>
                    <a:ext uri="{FF2B5EF4-FFF2-40B4-BE49-F238E27FC236}">
                      <a16:creationId xmlns:a16="http://schemas.microsoft.com/office/drawing/2014/main" id="{E3160922-1D2D-41CD-8B6F-2DFA216069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76" name="Line 50">
                  <a:extLst>
                    <a:ext uri="{FF2B5EF4-FFF2-40B4-BE49-F238E27FC236}">
                      <a16:creationId xmlns:a16="http://schemas.microsoft.com/office/drawing/2014/main" id="{81E76398-E027-4B04-8482-73721CC694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77" name="Line 51">
                  <a:extLst>
                    <a:ext uri="{FF2B5EF4-FFF2-40B4-BE49-F238E27FC236}">
                      <a16:creationId xmlns:a16="http://schemas.microsoft.com/office/drawing/2014/main" id="{64B25931-6933-4E26-B13A-D8A851895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78" name="Line 52">
                  <a:extLst>
                    <a:ext uri="{FF2B5EF4-FFF2-40B4-BE49-F238E27FC236}">
                      <a16:creationId xmlns:a16="http://schemas.microsoft.com/office/drawing/2014/main" id="{CB72ACBD-FAD2-419C-982E-7BCC4D3EBE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2" name="Group 53">
                <a:extLst>
                  <a:ext uri="{FF2B5EF4-FFF2-40B4-BE49-F238E27FC236}">
                    <a16:creationId xmlns:a16="http://schemas.microsoft.com/office/drawing/2014/main" id="{9E19374A-DF2C-4651-946B-75975F8065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928"/>
                <a:ext cx="384" cy="192"/>
                <a:chOff x="2304" y="2160"/>
                <a:chExt cx="384" cy="192"/>
              </a:xfrm>
            </p:grpSpPr>
            <p:sp>
              <p:nvSpPr>
                <p:cNvPr id="37969" name="Rectangle 54">
                  <a:extLst>
                    <a:ext uri="{FF2B5EF4-FFF2-40B4-BE49-F238E27FC236}">
                      <a16:creationId xmlns:a16="http://schemas.microsoft.com/office/drawing/2014/main" id="{BC2576F4-0EA3-474E-9422-E0BF76A7CF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70" name="Line 55">
                  <a:extLst>
                    <a:ext uri="{FF2B5EF4-FFF2-40B4-BE49-F238E27FC236}">
                      <a16:creationId xmlns:a16="http://schemas.microsoft.com/office/drawing/2014/main" id="{6042B2D4-D07A-4EDB-B3E2-3E4A6BE7B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71" name="Line 56">
                  <a:extLst>
                    <a:ext uri="{FF2B5EF4-FFF2-40B4-BE49-F238E27FC236}">
                      <a16:creationId xmlns:a16="http://schemas.microsoft.com/office/drawing/2014/main" id="{22F06397-AC8B-4369-88B6-EE73CE91CA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72" name="Line 57">
                  <a:extLst>
                    <a:ext uri="{FF2B5EF4-FFF2-40B4-BE49-F238E27FC236}">
                      <a16:creationId xmlns:a16="http://schemas.microsoft.com/office/drawing/2014/main" id="{0CDF5621-524B-40C2-BC99-8385A1F79E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73" name="Line 58">
                  <a:extLst>
                    <a:ext uri="{FF2B5EF4-FFF2-40B4-BE49-F238E27FC236}">
                      <a16:creationId xmlns:a16="http://schemas.microsoft.com/office/drawing/2014/main" id="{6CF3CFF6-2921-4BBE-AFD8-E40C620607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3" name="Group 59">
                <a:extLst>
                  <a:ext uri="{FF2B5EF4-FFF2-40B4-BE49-F238E27FC236}">
                    <a16:creationId xmlns:a16="http://schemas.microsoft.com/office/drawing/2014/main" id="{5C44A06A-D16C-4B28-8AD9-7C5A3BF4F2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168"/>
                <a:ext cx="384" cy="192"/>
                <a:chOff x="2304" y="2160"/>
                <a:chExt cx="384" cy="192"/>
              </a:xfrm>
            </p:grpSpPr>
            <p:sp>
              <p:nvSpPr>
                <p:cNvPr id="37964" name="Rectangle 60">
                  <a:extLst>
                    <a:ext uri="{FF2B5EF4-FFF2-40B4-BE49-F238E27FC236}">
                      <a16:creationId xmlns:a16="http://schemas.microsoft.com/office/drawing/2014/main" id="{2E4168DE-93AE-4A9C-89A3-EAE197AD51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65" name="Line 61">
                  <a:extLst>
                    <a:ext uri="{FF2B5EF4-FFF2-40B4-BE49-F238E27FC236}">
                      <a16:creationId xmlns:a16="http://schemas.microsoft.com/office/drawing/2014/main" id="{4BF7B3C6-15CB-401F-A960-8AB5D60831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66" name="Line 62">
                  <a:extLst>
                    <a:ext uri="{FF2B5EF4-FFF2-40B4-BE49-F238E27FC236}">
                      <a16:creationId xmlns:a16="http://schemas.microsoft.com/office/drawing/2014/main" id="{FD9D68F4-64CB-44AA-9FDC-908C0299E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67" name="Line 63">
                  <a:extLst>
                    <a:ext uri="{FF2B5EF4-FFF2-40B4-BE49-F238E27FC236}">
                      <a16:creationId xmlns:a16="http://schemas.microsoft.com/office/drawing/2014/main" id="{A4B36649-1AB3-4727-94CE-A181320170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68" name="Line 64">
                  <a:extLst>
                    <a:ext uri="{FF2B5EF4-FFF2-40B4-BE49-F238E27FC236}">
                      <a16:creationId xmlns:a16="http://schemas.microsoft.com/office/drawing/2014/main" id="{F692BFC1-F0B9-4487-9B09-6376163950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4" name="Group 65">
                <a:extLst>
                  <a:ext uri="{FF2B5EF4-FFF2-40B4-BE49-F238E27FC236}">
                    <a16:creationId xmlns:a16="http://schemas.microsoft.com/office/drawing/2014/main" id="{54C051D8-C0E2-4ECC-800E-DE053F1024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408"/>
                <a:ext cx="384" cy="192"/>
                <a:chOff x="2304" y="2160"/>
                <a:chExt cx="384" cy="192"/>
              </a:xfrm>
            </p:grpSpPr>
            <p:sp>
              <p:nvSpPr>
                <p:cNvPr id="37959" name="Rectangle 66">
                  <a:extLst>
                    <a:ext uri="{FF2B5EF4-FFF2-40B4-BE49-F238E27FC236}">
                      <a16:creationId xmlns:a16="http://schemas.microsoft.com/office/drawing/2014/main" id="{EABDA2D9-BC56-4B3E-A53F-535B4108ED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60" name="Line 67">
                  <a:extLst>
                    <a:ext uri="{FF2B5EF4-FFF2-40B4-BE49-F238E27FC236}">
                      <a16:creationId xmlns:a16="http://schemas.microsoft.com/office/drawing/2014/main" id="{C2B3CACE-2832-4E5D-934B-5D49710CA6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61" name="Line 68">
                  <a:extLst>
                    <a:ext uri="{FF2B5EF4-FFF2-40B4-BE49-F238E27FC236}">
                      <a16:creationId xmlns:a16="http://schemas.microsoft.com/office/drawing/2014/main" id="{52A23D91-F1E8-4438-A200-CC2EED044A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62" name="Line 69">
                  <a:extLst>
                    <a:ext uri="{FF2B5EF4-FFF2-40B4-BE49-F238E27FC236}">
                      <a16:creationId xmlns:a16="http://schemas.microsoft.com/office/drawing/2014/main" id="{12101C1B-56DF-4050-8EB5-43D8E4E9DC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63" name="Line 70">
                  <a:extLst>
                    <a:ext uri="{FF2B5EF4-FFF2-40B4-BE49-F238E27FC236}">
                      <a16:creationId xmlns:a16="http://schemas.microsoft.com/office/drawing/2014/main" id="{DC75E1E4-2B8C-48E7-BC2C-97CC91D0FD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5" name="Group 71">
                <a:extLst>
                  <a:ext uri="{FF2B5EF4-FFF2-40B4-BE49-F238E27FC236}">
                    <a16:creationId xmlns:a16="http://schemas.microsoft.com/office/drawing/2014/main" id="{C5E89D41-2A83-4742-A415-EED13C07A1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648"/>
                <a:ext cx="384" cy="192"/>
                <a:chOff x="2304" y="2160"/>
                <a:chExt cx="384" cy="192"/>
              </a:xfrm>
            </p:grpSpPr>
            <p:sp>
              <p:nvSpPr>
                <p:cNvPr id="37954" name="Rectangle 72">
                  <a:extLst>
                    <a:ext uri="{FF2B5EF4-FFF2-40B4-BE49-F238E27FC236}">
                      <a16:creationId xmlns:a16="http://schemas.microsoft.com/office/drawing/2014/main" id="{AE126737-BD92-4470-879A-8FFAB862A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55" name="Line 73">
                  <a:extLst>
                    <a:ext uri="{FF2B5EF4-FFF2-40B4-BE49-F238E27FC236}">
                      <a16:creationId xmlns:a16="http://schemas.microsoft.com/office/drawing/2014/main" id="{E0A37A42-3B46-400B-AF5C-DAD853C4D1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56" name="Line 74">
                  <a:extLst>
                    <a:ext uri="{FF2B5EF4-FFF2-40B4-BE49-F238E27FC236}">
                      <a16:creationId xmlns:a16="http://schemas.microsoft.com/office/drawing/2014/main" id="{6C6C3B65-AFC6-441C-9AA9-208349B25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57" name="Line 75">
                  <a:extLst>
                    <a:ext uri="{FF2B5EF4-FFF2-40B4-BE49-F238E27FC236}">
                      <a16:creationId xmlns:a16="http://schemas.microsoft.com/office/drawing/2014/main" id="{C08F8EBE-CD0C-4B8B-8ED5-6B83E4D222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58" name="Line 76">
                  <a:extLst>
                    <a:ext uri="{FF2B5EF4-FFF2-40B4-BE49-F238E27FC236}">
                      <a16:creationId xmlns:a16="http://schemas.microsoft.com/office/drawing/2014/main" id="{05B1ECC7-2B0D-472B-95C4-68F0271428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6" name="Group 77">
                <a:extLst>
                  <a:ext uri="{FF2B5EF4-FFF2-40B4-BE49-F238E27FC236}">
                    <a16:creationId xmlns:a16="http://schemas.microsoft.com/office/drawing/2014/main" id="{68447E13-32BA-4979-BFBB-450DBF0F6D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888"/>
                <a:ext cx="384" cy="192"/>
                <a:chOff x="2304" y="2160"/>
                <a:chExt cx="384" cy="192"/>
              </a:xfrm>
            </p:grpSpPr>
            <p:sp>
              <p:nvSpPr>
                <p:cNvPr id="37949" name="Rectangle 78">
                  <a:extLst>
                    <a:ext uri="{FF2B5EF4-FFF2-40B4-BE49-F238E27FC236}">
                      <a16:creationId xmlns:a16="http://schemas.microsoft.com/office/drawing/2014/main" id="{7F7ACC0B-8E62-4A85-85C5-A67E62FEF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50" name="Line 79">
                  <a:extLst>
                    <a:ext uri="{FF2B5EF4-FFF2-40B4-BE49-F238E27FC236}">
                      <a16:creationId xmlns:a16="http://schemas.microsoft.com/office/drawing/2014/main" id="{2761C0C5-1537-4A12-B6F9-09389B5D3B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51" name="Line 80">
                  <a:extLst>
                    <a:ext uri="{FF2B5EF4-FFF2-40B4-BE49-F238E27FC236}">
                      <a16:creationId xmlns:a16="http://schemas.microsoft.com/office/drawing/2014/main" id="{979576F2-1F50-4D76-BB62-206FFFB98A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52" name="Line 81">
                  <a:extLst>
                    <a:ext uri="{FF2B5EF4-FFF2-40B4-BE49-F238E27FC236}">
                      <a16:creationId xmlns:a16="http://schemas.microsoft.com/office/drawing/2014/main" id="{0C31B6AC-9401-4222-8625-7609C6AC82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53" name="Line 82">
                  <a:extLst>
                    <a:ext uri="{FF2B5EF4-FFF2-40B4-BE49-F238E27FC236}">
                      <a16:creationId xmlns:a16="http://schemas.microsoft.com/office/drawing/2014/main" id="{B107DA30-652A-42D4-90BC-D58F661FA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7" name="Group 83">
                <a:extLst>
                  <a:ext uri="{FF2B5EF4-FFF2-40B4-BE49-F238E27FC236}">
                    <a16:creationId xmlns:a16="http://schemas.microsoft.com/office/drawing/2014/main" id="{1242AA2E-F1AE-4922-A522-ABA9D994E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128"/>
                <a:ext cx="384" cy="192"/>
                <a:chOff x="2304" y="2160"/>
                <a:chExt cx="384" cy="192"/>
              </a:xfrm>
            </p:grpSpPr>
            <p:sp>
              <p:nvSpPr>
                <p:cNvPr id="37944" name="Rectangle 84">
                  <a:extLst>
                    <a:ext uri="{FF2B5EF4-FFF2-40B4-BE49-F238E27FC236}">
                      <a16:creationId xmlns:a16="http://schemas.microsoft.com/office/drawing/2014/main" id="{4C8F36F2-7776-4C85-8510-4A8343A5F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45" name="Line 85">
                  <a:extLst>
                    <a:ext uri="{FF2B5EF4-FFF2-40B4-BE49-F238E27FC236}">
                      <a16:creationId xmlns:a16="http://schemas.microsoft.com/office/drawing/2014/main" id="{223F0763-A1F9-4057-A6B1-FACE7A1C22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6" name="Line 86">
                  <a:extLst>
                    <a:ext uri="{FF2B5EF4-FFF2-40B4-BE49-F238E27FC236}">
                      <a16:creationId xmlns:a16="http://schemas.microsoft.com/office/drawing/2014/main" id="{865A0EFB-CAE5-4F6D-AB57-A478C3F570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7" name="Line 87">
                  <a:extLst>
                    <a:ext uri="{FF2B5EF4-FFF2-40B4-BE49-F238E27FC236}">
                      <a16:creationId xmlns:a16="http://schemas.microsoft.com/office/drawing/2014/main" id="{5DA66A60-5D4F-4DC6-ACBE-8DFFFD7A12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8" name="Line 88">
                  <a:extLst>
                    <a:ext uri="{FF2B5EF4-FFF2-40B4-BE49-F238E27FC236}">
                      <a16:creationId xmlns:a16="http://schemas.microsoft.com/office/drawing/2014/main" id="{353F8C75-49DD-45CF-8BA1-17740ADC33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8" name="Group 89">
                <a:extLst>
                  <a:ext uri="{FF2B5EF4-FFF2-40B4-BE49-F238E27FC236}">
                    <a16:creationId xmlns:a16="http://schemas.microsoft.com/office/drawing/2014/main" id="{E32AF805-6368-40CE-8715-7EB3CEFF84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368"/>
                <a:ext cx="384" cy="192"/>
                <a:chOff x="2304" y="2160"/>
                <a:chExt cx="384" cy="192"/>
              </a:xfrm>
            </p:grpSpPr>
            <p:sp>
              <p:nvSpPr>
                <p:cNvPr id="37939" name="Rectangle 90">
                  <a:extLst>
                    <a:ext uri="{FF2B5EF4-FFF2-40B4-BE49-F238E27FC236}">
                      <a16:creationId xmlns:a16="http://schemas.microsoft.com/office/drawing/2014/main" id="{63466AD3-AEB6-424D-979C-0CCFE4029A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40" name="Line 91">
                  <a:extLst>
                    <a:ext uri="{FF2B5EF4-FFF2-40B4-BE49-F238E27FC236}">
                      <a16:creationId xmlns:a16="http://schemas.microsoft.com/office/drawing/2014/main" id="{8EBF51DB-A0EC-4BBB-95F1-83F7B879E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1" name="Line 92">
                  <a:extLst>
                    <a:ext uri="{FF2B5EF4-FFF2-40B4-BE49-F238E27FC236}">
                      <a16:creationId xmlns:a16="http://schemas.microsoft.com/office/drawing/2014/main" id="{58A5FBC1-1A63-4C6F-9CAC-5A2449671E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2" name="Line 93">
                  <a:extLst>
                    <a:ext uri="{FF2B5EF4-FFF2-40B4-BE49-F238E27FC236}">
                      <a16:creationId xmlns:a16="http://schemas.microsoft.com/office/drawing/2014/main" id="{A9B56310-6528-4322-B1AD-1A999C1E2A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43" name="Line 94">
                  <a:extLst>
                    <a:ext uri="{FF2B5EF4-FFF2-40B4-BE49-F238E27FC236}">
                      <a16:creationId xmlns:a16="http://schemas.microsoft.com/office/drawing/2014/main" id="{A2927CD5-ADA7-4EE1-8F5D-75284D9D5F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09" name="Group 95">
                <a:extLst>
                  <a:ext uri="{FF2B5EF4-FFF2-40B4-BE49-F238E27FC236}">
                    <a16:creationId xmlns:a16="http://schemas.microsoft.com/office/drawing/2014/main" id="{EDDB1392-2DB7-4004-9CED-1413021D5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608"/>
                <a:ext cx="384" cy="192"/>
                <a:chOff x="2304" y="2160"/>
                <a:chExt cx="384" cy="192"/>
              </a:xfrm>
            </p:grpSpPr>
            <p:sp>
              <p:nvSpPr>
                <p:cNvPr id="37934" name="Rectangle 96">
                  <a:extLst>
                    <a:ext uri="{FF2B5EF4-FFF2-40B4-BE49-F238E27FC236}">
                      <a16:creationId xmlns:a16="http://schemas.microsoft.com/office/drawing/2014/main" id="{B6791C32-059A-43CC-A931-F95D03F8E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35" name="Line 97">
                  <a:extLst>
                    <a:ext uri="{FF2B5EF4-FFF2-40B4-BE49-F238E27FC236}">
                      <a16:creationId xmlns:a16="http://schemas.microsoft.com/office/drawing/2014/main" id="{B34D99FA-8437-4A12-939D-02B7BD63AA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6" name="Line 98">
                  <a:extLst>
                    <a:ext uri="{FF2B5EF4-FFF2-40B4-BE49-F238E27FC236}">
                      <a16:creationId xmlns:a16="http://schemas.microsoft.com/office/drawing/2014/main" id="{ADA21BBC-1698-4AC8-BB08-FAF32180D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7" name="Line 99">
                  <a:extLst>
                    <a:ext uri="{FF2B5EF4-FFF2-40B4-BE49-F238E27FC236}">
                      <a16:creationId xmlns:a16="http://schemas.microsoft.com/office/drawing/2014/main" id="{58A0134A-C5DD-482E-81C7-7A1BA05C09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8" name="Line 100">
                  <a:extLst>
                    <a:ext uri="{FF2B5EF4-FFF2-40B4-BE49-F238E27FC236}">
                      <a16:creationId xmlns:a16="http://schemas.microsoft.com/office/drawing/2014/main" id="{5D07E05B-66C8-4794-914A-B4CE2AA25B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10" name="Group 101">
                <a:extLst>
                  <a:ext uri="{FF2B5EF4-FFF2-40B4-BE49-F238E27FC236}">
                    <a16:creationId xmlns:a16="http://schemas.microsoft.com/office/drawing/2014/main" id="{2B0B3624-D495-426A-81D5-EF94DA6727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848"/>
                <a:ext cx="384" cy="192"/>
                <a:chOff x="2304" y="2160"/>
                <a:chExt cx="384" cy="192"/>
              </a:xfrm>
            </p:grpSpPr>
            <p:sp>
              <p:nvSpPr>
                <p:cNvPr id="37929" name="Rectangle 102">
                  <a:extLst>
                    <a:ext uri="{FF2B5EF4-FFF2-40B4-BE49-F238E27FC236}">
                      <a16:creationId xmlns:a16="http://schemas.microsoft.com/office/drawing/2014/main" id="{F6FFE76D-14D6-4316-BB94-C995967BC6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30" name="Line 103">
                  <a:extLst>
                    <a:ext uri="{FF2B5EF4-FFF2-40B4-BE49-F238E27FC236}">
                      <a16:creationId xmlns:a16="http://schemas.microsoft.com/office/drawing/2014/main" id="{EAD54500-7FF7-4EDB-910E-C30082B4E0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1" name="Line 104">
                  <a:extLst>
                    <a:ext uri="{FF2B5EF4-FFF2-40B4-BE49-F238E27FC236}">
                      <a16:creationId xmlns:a16="http://schemas.microsoft.com/office/drawing/2014/main" id="{22F9B93E-EDE0-49CE-A23E-927DA6FDAA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2" name="Line 105">
                  <a:extLst>
                    <a:ext uri="{FF2B5EF4-FFF2-40B4-BE49-F238E27FC236}">
                      <a16:creationId xmlns:a16="http://schemas.microsoft.com/office/drawing/2014/main" id="{4A3BEC32-701A-4BFF-8419-D8956C0854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33" name="Line 106">
                  <a:extLst>
                    <a:ext uri="{FF2B5EF4-FFF2-40B4-BE49-F238E27FC236}">
                      <a16:creationId xmlns:a16="http://schemas.microsoft.com/office/drawing/2014/main" id="{7654D927-4A1E-42CC-953F-1C3ECACE7F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11" name="Group 107">
                <a:extLst>
                  <a:ext uri="{FF2B5EF4-FFF2-40B4-BE49-F238E27FC236}">
                    <a16:creationId xmlns:a16="http://schemas.microsoft.com/office/drawing/2014/main" id="{058471BB-6F9C-4003-A897-81EBE0D14C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5088"/>
                <a:ext cx="384" cy="192"/>
                <a:chOff x="2304" y="2160"/>
                <a:chExt cx="384" cy="192"/>
              </a:xfrm>
            </p:grpSpPr>
            <p:sp>
              <p:nvSpPr>
                <p:cNvPr id="37924" name="Rectangle 108">
                  <a:extLst>
                    <a:ext uri="{FF2B5EF4-FFF2-40B4-BE49-F238E27FC236}">
                      <a16:creationId xmlns:a16="http://schemas.microsoft.com/office/drawing/2014/main" id="{9BC3B1DD-D28D-45A1-8812-A05E59148B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25" name="Line 109">
                  <a:extLst>
                    <a:ext uri="{FF2B5EF4-FFF2-40B4-BE49-F238E27FC236}">
                      <a16:creationId xmlns:a16="http://schemas.microsoft.com/office/drawing/2014/main" id="{2261CDCF-4B9A-46CB-9A2A-736979B50D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26" name="Line 110">
                  <a:extLst>
                    <a:ext uri="{FF2B5EF4-FFF2-40B4-BE49-F238E27FC236}">
                      <a16:creationId xmlns:a16="http://schemas.microsoft.com/office/drawing/2014/main" id="{B5C1F577-C760-454C-B628-B98AF4CBC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27" name="Line 111">
                  <a:extLst>
                    <a:ext uri="{FF2B5EF4-FFF2-40B4-BE49-F238E27FC236}">
                      <a16:creationId xmlns:a16="http://schemas.microsoft.com/office/drawing/2014/main" id="{D3B51D0E-5968-48D3-8B08-5F8124AB17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28" name="Line 112">
                  <a:extLst>
                    <a:ext uri="{FF2B5EF4-FFF2-40B4-BE49-F238E27FC236}">
                      <a16:creationId xmlns:a16="http://schemas.microsoft.com/office/drawing/2014/main" id="{297E0FBA-EFDF-48DB-ADB1-30504E2AF1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12" name="Group 113">
                <a:extLst>
                  <a:ext uri="{FF2B5EF4-FFF2-40B4-BE49-F238E27FC236}">
                    <a16:creationId xmlns:a16="http://schemas.microsoft.com/office/drawing/2014/main" id="{285F21BB-F87A-4A3A-8A94-D0657C41FD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5328"/>
                <a:ext cx="384" cy="192"/>
                <a:chOff x="2304" y="2160"/>
                <a:chExt cx="384" cy="192"/>
              </a:xfrm>
            </p:grpSpPr>
            <p:sp>
              <p:nvSpPr>
                <p:cNvPr id="37919" name="Rectangle 114">
                  <a:extLst>
                    <a:ext uri="{FF2B5EF4-FFF2-40B4-BE49-F238E27FC236}">
                      <a16:creationId xmlns:a16="http://schemas.microsoft.com/office/drawing/2014/main" id="{0115E536-AB91-4BB0-ADFF-5726FF529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20" name="Line 115">
                  <a:extLst>
                    <a:ext uri="{FF2B5EF4-FFF2-40B4-BE49-F238E27FC236}">
                      <a16:creationId xmlns:a16="http://schemas.microsoft.com/office/drawing/2014/main" id="{4C58E2AD-9EDC-45AE-B2E7-A721ACF79B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21" name="Line 116">
                  <a:extLst>
                    <a:ext uri="{FF2B5EF4-FFF2-40B4-BE49-F238E27FC236}">
                      <a16:creationId xmlns:a16="http://schemas.microsoft.com/office/drawing/2014/main" id="{6A5CEE61-76D2-4690-9AD9-BEF66F4240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22" name="Line 117">
                  <a:extLst>
                    <a:ext uri="{FF2B5EF4-FFF2-40B4-BE49-F238E27FC236}">
                      <a16:creationId xmlns:a16="http://schemas.microsoft.com/office/drawing/2014/main" id="{A786037C-78D7-4A50-B1BD-AD7DC35F49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23" name="Line 118">
                  <a:extLst>
                    <a:ext uri="{FF2B5EF4-FFF2-40B4-BE49-F238E27FC236}">
                      <a16:creationId xmlns:a16="http://schemas.microsoft.com/office/drawing/2014/main" id="{92CA0295-80BE-4867-B41A-99B34890D0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13" name="Group 119">
                <a:extLst>
                  <a:ext uri="{FF2B5EF4-FFF2-40B4-BE49-F238E27FC236}">
                    <a16:creationId xmlns:a16="http://schemas.microsoft.com/office/drawing/2014/main" id="{5077C409-0506-4C6E-A414-EA77579608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5568"/>
                <a:ext cx="384" cy="192"/>
                <a:chOff x="2304" y="2160"/>
                <a:chExt cx="384" cy="192"/>
              </a:xfrm>
            </p:grpSpPr>
            <p:sp>
              <p:nvSpPr>
                <p:cNvPr id="37914" name="Rectangle 120">
                  <a:extLst>
                    <a:ext uri="{FF2B5EF4-FFF2-40B4-BE49-F238E27FC236}">
                      <a16:creationId xmlns:a16="http://schemas.microsoft.com/office/drawing/2014/main" id="{2B262AEF-E6C4-45E0-9063-71D389836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915" name="Line 121">
                  <a:extLst>
                    <a:ext uri="{FF2B5EF4-FFF2-40B4-BE49-F238E27FC236}">
                      <a16:creationId xmlns:a16="http://schemas.microsoft.com/office/drawing/2014/main" id="{1C6E2640-33E9-49B1-98F6-DBA8CD95EB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16" name="Line 122">
                  <a:extLst>
                    <a:ext uri="{FF2B5EF4-FFF2-40B4-BE49-F238E27FC236}">
                      <a16:creationId xmlns:a16="http://schemas.microsoft.com/office/drawing/2014/main" id="{840D24BF-8973-408F-8BE4-A122770124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17" name="Line 123">
                  <a:extLst>
                    <a:ext uri="{FF2B5EF4-FFF2-40B4-BE49-F238E27FC236}">
                      <a16:creationId xmlns:a16="http://schemas.microsoft.com/office/drawing/2014/main" id="{F7F79DEB-22CC-4621-8B30-51517D01D2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18" name="Line 124">
                  <a:extLst>
                    <a:ext uri="{FF2B5EF4-FFF2-40B4-BE49-F238E27FC236}">
                      <a16:creationId xmlns:a16="http://schemas.microsoft.com/office/drawing/2014/main" id="{A0486994-DBFB-45C1-9866-0C35AEB5A9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77" name="Group 125">
              <a:extLst>
                <a:ext uri="{FF2B5EF4-FFF2-40B4-BE49-F238E27FC236}">
                  <a16:creationId xmlns:a16="http://schemas.microsoft.com/office/drawing/2014/main" id="{F73658EC-973C-4908-A7A0-9AC1A891DB8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566" y="2469"/>
              <a:ext cx="182" cy="2237"/>
              <a:chOff x="1968" y="1008"/>
              <a:chExt cx="384" cy="4752"/>
            </a:xfrm>
          </p:grpSpPr>
          <p:grpSp>
            <p:nvGrpSpPr>
              <p:cNvPr id="37774" name="Group 126">
                <a:extLst>
                  <a:ext uri="{FF2B5EF4-FFF2-40B4-BE49-F238E27FC236}">
                    <a16:creationId xmlns:a16="http://schemas.microsoft.com/office/drawing/2014/main" id="{A76765E0-0A81-448B-A444-0B7F6AE8F0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008"/>
                <a:ext cx="384" cy="192"/>
                <a:chOff x="2304" y="2160"/>
                <a:chExt cx="384" cy="192"/>
              </a:xfrm>
            </p:grpSpPr>
            <p:sp>
              <p:nvSpPr>
                <p:cNvPr id="37889" name="Rectangle 127">
                  <a:extLst>
                    <a:ext uri="{FF2B5EF4-FFF2-40B4-BE49-F238E27FC236}">
                      <a16:creationId xmlns:a16="http://schemas.microsoft.com/office/drawing/2014/main" id="{F912DD6C-16C1-4121-8A74-6FE4E583CD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90" name="Line 128">
                  <a:extLst>
                    <a:ext uri="{FF2B5EF4-FFF2-40B4-BE49-F238E27FC236}">
                      <a16:creationId xmlns:a16="http://schemas.microsoft.com/office/drawing/2014/main" id="{5F81F302-8738-41E6-9FB2-F1222F73E8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91" name="Line 129">
                  <a:extLst>
                    <a:ext uri="{FF2B5EF4-FFF2-40B4-BE49-F238E27FC236}">
                      <a16:creationId xmlns:a16="http://schemas.microsoft.com/office/drawing/2014/main" id="{111241CC-672D-4A95-8FAF-8F19C04E75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92" name="Line 130">
                  <a:extLst>
                    <a:ext uri="{FF2B5EF4-FFF2-40B4-BE49-F238E27FC236}">
                      <a16:creationId xmlns:a16="http://schemas.microsoft.com/office/drawing/2014/main" id="{6A4AE61A-CEF4-435B-A884-754C769B0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93" name="Line 131">
                  <a:extLst>
                    <a:ext uri="{FF2B5EF4-FFF2-40B4-BE49-F238E27FC236}">
                      <a16:creationId xmlns:a16="http://schemas.microsoft.com/office/drawing/2014/main" id="{51F85213-7B83-4471-8A66-B607A4EBA7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75" name="Group 132">
                <a:extLst>
                  <a:ext uri="{FF2B5EF4-FFF2-40B4-BE49-F238E27FC236}">
                    <a16:creationId xmlns:a16="http://schemas.microsoft.com/office/drawing/2014/main" id="{79AD632F-E5D6-4771-AC34-EF9914B5E9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248"/>
                <a:ext cx="384" cy="192"/>
                <a:chOff x="2304" y="2160"/>
                <a:chExt cx="384" cy="192"/>
              </a:xfrm>
            </p:grpSpPr>
            <p:sp>
              <p:nvSpPr>
                <p:cNvPr id="37884" name="Rectangle 133">
                  <a:extLst>
                    <a:ext uri="{FF2B5EF4-FFF2-40B4-BE49-F238E27FC236}">
                      <a16:creationId xmlns:a16="http://schemas.microsoft.com/office/drawing/2014/main" id="{37D40153-8EE1-4996-A6DE-F8743795D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85" name="Line 134">
                  <a:extLst>
                    <a:ext uri="{FF2B5EF4-FFF2-40B4-BE49-F238E27FC236}">
                      <a16:creationId xmlns:a16="http://schemas.microsoft.com/office/drawing/2014/main" id="{F1C292B1-CC32-4BA9-BB61-E486289781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86" name="Line 135">
                  <a:extLst>
                    <a:ext uri="{FF2B5EF4-FFF2-40B4-BE49-F238E27FC236}">
                      <a16:creationId xmlns:a16="http://schemas.microsoft.com/office/drawing/2014/main" id="{51A223AF-5B78-4E55-A5D3-DBCB97E3CF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87" name="Line 136">
                  <a:extLst>
                    <a:ext uri="{FF2B5EF4-FFF2-40B4-BE49-F238E27FC236}">
                      <a16:creationId xmlns:a16="http://schemas.microsoft.com/office/drawing/2014/main" id="{85ED4A96-638A-40DB-AB72-9D403A04B8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88" name="Line 137">
                  <a:extLst>
                    <a:ext uri="{FF2B5EF4-FFF2-40B4-BE49-F238E27FC236}">
                      <a16:creationId xmlns:a16="http://schemas.microsoft.com/office/drawing/2014/main" id="{25EBE108-8D54-4314-BDA2-526FC5AEF2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76" name="Group 138">
                <a:extLst>
                  <a:ext uri="{FF2B5EF4-FFF2-40B4-BE49-F238E27FC236}">
                    <a16:creationId xmlns:a16="http://schemas.microsoft.com/office/drawing/2014/main" id="{0650BF78-04E2-47E7-9D8B-6A25B17403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488"/>
                <a:ext cx="384" cy="192"/>
                <a:chOff x="2304" y="2160"/>
                <a:chExt cx="384" cy="192"/>
              </a:xfrm>
            </p:grpSpPr>
            <p:sp>
              <p:nvSpPr>
                <p:cNvPr id="37879" name="Rectangle 139">
                  <a:extLst>
                    <a:ext uri="{FF2B5EF4-FFF2-40B4-BE49-F238E27FC236}">
                      <a16:creationId xmlns:a16="http://schemas.microsoft.com/office/drawing/2014/main" id="{DA385ECF-0FB4-4922-A061-D3153750E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80" name="Line 140">
                  <a:extLst>
                    <a:ext uri="{FF2B5EF4-FFF2-40B4-BE49-F238E27FC236}">
                      <a16:creationId xmlns:a16="http://schemas.microsoft.com/office/drawing/2014/main" id="{AEB0DEE5-8F4F-4579-AD83-CD14519FE3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81" name="Line 141">
                  <a:extLst>
                    <a:ext uri="{FF2B5EF4-FFF2-40B4-BE49-F238E27FC236}">
                      <a16:creationId xmlns:a16="http://schemas.microsoft.com/office/drawing/2014/main" id="{C77161F6-E57F-453B-B78C-DEB83757CD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82" name="Line 142">
                  <a:extLst>
                    <a:ext uri="{FF2B5EF4-FFF2-40B4-BE49-F238E27FC236}">
                      <a16:creationId xmlns:a16="http://schemas.microsoft.com/office/drawing/2014/main" id="{611D753E-B8C9-4827-9BA2-F757D77CCA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83" name="Line 143">
                  <a:extLst>
                    <a:ext uri="{FF2B5EF4-FFF2-40B4-BE49-F238E27FC236}">
                      <a16:creationId xmlns:a16="http://schemas.microsoft.com/office/drawing/2014/main" id="{CF65D34D-B023-4674-B272-10A9D42D8C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77" name="Group 144">
                <a:extLst>
                  <a:ext uri="{FF2B5EF4-FFF2-40B4-BE49-F238E27FC236}">
                    <a16:creationId xmlns:a16="http://schemas.microsoft.com/office/drawing/2014/main" id="{EBF35384-B126-43D4-AAE7-886C403AAA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728"/>
                <a:ext cx="384" cy="192"/>
                <a:chOff x="2304" y="2160"/>
                <a:chExt cx="384" cy="192"/>
              </a:xfrm>
            </p:grpSpPr>
            <p:sp>
              <p:nvSpPr>
                <p:cNvPr id="37874" name="Rectangle 145">
                  <a:extLst>
                    <a:ext uri="{FF2B5EF4-FFF2-40B4-BE49-F238E27FC236}">
                      <a16:creationId xmlns:a16="http://schemas.microsoft.com/office/drawing/2014/main" id="{F28CAE6D-504C-4C0F-AC89-1E94D6AA62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75" name="Line 146">
                  <a:extLst>
                    <a:ext uri="{FF2B5EF4-FFF2-40B4-BE49-F238E27FC236}">
                      <a16:creationId xmlns:a16="http://schemas.microsoft.com/office/drawing/2014/main" id="{0D5692E7-1BC8-4416-89AB-260982733D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76" name="Line 147">
                  <a:extLst>
                    <a:ext uri="{FF2B5EF4-FFF2-40B4-BE49-F238E27FC236}">
                      <a16:creationId xmlns:a16="http://schemas.microsoft.com/office/drawing/2014/main" id="{FD6335DE-CA3D-4CD0-B29B-CA1E3E2BD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77" name="Line 148">
                  <a:extLst>
                    <a:ext uri="{FF2B5EF4-FFF2-40B4-BE49-F238E27FC236}">
                      <a16:creationId xmlns:a16="http://schemas.microsoft.com/office/drawing/2014/main" id="{95D2CEE4-73CE-4179-9744-FC6E24A8EA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78" name="Line 149">
                  <a:extLst>
                    <a:ext uri="{FF2B5EF4-FFF2-40B4-BE49-F238E27FC236}">
                      <a16:creationId xmlns:a16="http://schemas.microsoft.com/office/drawing/2014/main" id="{86A4352B-7CFC-4AB6-A355-ADA6778358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78" name="Group 150">
                <a:extLst>
                  <a:ext uri="{FF2B5EF4-FFF2-40B4-BE49-F238E27FC236}">
                    <a16:creationId xmlns:a16="http://schemas.microsoft.com/office/drawing/2014/main" id="{ED361570-7009-41A5-91C1-EAF985B9F3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968"/>
                <a:ext cx="384" cy="192"/>
                <a:chOff x="2304" y="2160"/>
                <a:chExt cx="384" cy="192"/>
              </a:xfrm>
            </p:grpSpPr>
            <p:sp>
              <p:nvSpPr>
                <p:cNvPr id="37869" name="Rectangle 151">
                  <a:extLst>
                    <a:ext uri="{FF2B5EF4-FFF2-40B4-BE49-F238E27FC236}">
                      <a16:creationId xmlns:a16="http://schemas.microsoft.com/office/drawing/2014/main" id="{FD70C142-95B7-42B0-B63D-580ED2ABB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70" name="Line 152">
                  <a:extLst>
                    <a:ext uri="{FF2B5EF4-FFF2-40B4-BE49-F238E27FC236}">
                      <a16:creationId xmlns:a16="http://schemas.microsoft.com/office/drawing/2014/main" id="{FAC820A7-1D9D-4AC3-8320-4D73534F4B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71" name="Line 153">
                  <a:extLst>
                    <a:ext uri="{FF2B5EF4-FFF2-40B4-BE49-F238E27FC236}">
                      <a16:creationId xmlns:a16="http://schemas.microsoft.com/office/drawing/2014/main" id="{6E564D49-BB15-4E11-BA64-048329E13B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72" name="Line 154">
                  <a:extLst>
                    <a:ext uri="{FF2B5EF4-FFF2-40B4-BE49-F238E27FC236}">
                      <a16:creationId xmlns:a16="http://schemas.microsoft.com/office/drawing/2014/main" id="{95E88D53-E68F-4D58-82E7-72C4256B79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73" name="Line 155">
                  <a:extLst>
                    <a:ext uri="{FF2B5EF4-FFF2-40B4-BE49-F238E27FC236}">
                      <a16:creationId xmlns:a16="http://schemas.microsoft.com/office/drawing/2014/main" id="{1781182D-733F-4C45-81F6-BF6EEB6EF9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79" name="Group 156">
                <a:extLst>
                  <a:ext uri="{FF2B5EF4-FFF2-40B4-BE49-F238E27FC236}">
                    <a16:creationId xmlns:a16="http://schemas.microsoft.com/office/drawing/2014/main" id="{CD740D4A-B3AA-4147-9944-B6135F5EF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208"/>
                <a:ext cx="384" cy="192"/>
                <a:chOff x="2304" y="2160"/>
                <a:chExt cx="384" cy="192"/>
              </a:xfrm>
            </p:grpSpPr>
            <p:sp>
              <p:nvSpPr>
                <p:cNvPr id="37864" name="Rectangle 157">
                  <a:extLst>
                    <a:ext uri="{FF2B5EF4-FFF2-40B4-BE49-F238E27FC236}">
                      <a16:creationId xmlns:a16="http://schemas.microsoft.com/office/drawing/2014/main" id="{A6878ECF-250D-4100-B2C5-70D1D2335A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65" name="Line 158">
                  <a:extLst>
                    <a:ext uri="{FF2B5EF4-FFF2-40B4-BE49-F238E27FC236}">
                      <a16:creationId xmlns:a16="http://schemas.microsoft.com/office/drawing/2014/main" id="{8381F5A2-338E-4C77-894D-8754981AC5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66" name="Line 159">
                  <a:extLst>
                    <a:ext uri="{FF2B5EF4-FFF2-40B4-BE49-F238E27FC236}">
                      <a16:creationId xmlns:a16="http://schemas.microsoft.com/office/drawing/2014/main" id="{5C59CF34-28F4-47AA-A165-AB6B1B76F5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67" name="Line 160">
                  <a:extLst>
                    <a:ext uri="{FF2B5EF4-FFF2-40B4-BE49-F238E27FC236}">
                      <a16:creationId xmlns:a16="http://schemas.microsoft.com/office/drawing/2014/main" id="{4B3B13B8-51AC-49B9-8CB2-AE209F36AE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68" name="Line 161">
                  <a:extLst>
                    <a:ext uri="{FF2B5EF4-FFF2-40B4-BE49-F238E27FC236}">
                      <a16:creationId xmlns:a16="http://schemas.microsoft.com/office/drawing/2014/main" id="{C4A13FB0-21CE-4478-9B33-EFD8CEEDE0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0" name="Group 162">
                <a:extLst>
                  <a:ext uri="{FF2B5EF4-FFF2-40B4-BE49-F238E27FC236}">
                    <a16:creationId xmlns:a16="http://schemas.microsoft.com/office/drawing/2014/main" id="{F8F3259E-BAA8-4844-9C40-98A8FD56A5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448"/>
                <a:ext cx="384" cy="192"/>
                <a:chOff x="2304" y="2160"/>
                <a:chExt cx="384" cy="192"/>
              </a:xfrm>
            </p:grpSpPr>
            <p:sp>
              <p:nvSpPr>
                <p:cNvPr id="37859" name="Rectangle 163">
                  <a:extLst>
                    <a:ext uri="{FF2B5EF4-FFF2-40B4-BE49-F238E27FC236}">
                      <a16:creationId xmlns:a16="http://schemas.microsoft.com/office/drawing/2014/main" id="{26EE86C3-7B4D-4DD2-8393-B70B660FE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60" name="Line 164">
                  <a:extLst>
                    <a:ext uri="{FF2B5EF4-FFF2-40B4-BE49-F238E27FC236}">
                      <a16:creationId xmlns:a16="http://schemas.microsoft.com/office/drawing/2014/main" id="{EA509331-1AE1-43A7-8845-17352FEDB9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61" name="Line 165">
                  <a:extLst>
                    <a:ext uri="{FF2B5EF4-FFF2-40B4-BE49-F238E27FC236}">
                      <a16:creationId xmlns:a16="http://schemas.microsoft.com/office/drawing/2014/main" id="{6B9C2CFC-4EBC-4E71-9D76-A515D98A69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62" name="Line 166">
                  <a:extLst>
                    <a:ext uri="{FF2B5EF4-FFF2-40B4-BE49-F238E27FC236}">
                      <a16:creationId xmlns:a16="http://schemas.microsoft.com/office/drawing/2014/main" id="{95D1EFAA-7A97-4690-839B-3B5516C384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63" name="Line 167">
                  <a:extLst>
                    <a:ext uri="{FF2B5EF4-FFF2-40B4-BE49-F238E27FC236}">
                      <a16:creationId xmlns:a16="http://schemas.microsoft.com/office/drawing/2014/main" id="{2B2F81F6-B4E3-44BB-A26B-9CCD49CD1D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1" name="Group 168">
                <a:extLst>
                  <a:ext uri="{FF2B5EF4-FFF2-40B4-BE49-F238E27FC236}">
                    <a16:creationId xmlns:a16="http://schemas.microsoft.com/office/drawing/2014/main" id="{C039D1F8-21EE-4B65-B027-05EC66BE7E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688"/>
                <a:ext cx="384" cy="192"/>
                <a:chOff x="2304" y="2160"/>
                <a:chExt cx="384" cy="192"/>
              </a:xfrm>
            </p:grpSpPr>
            <p:sp>
              <p:nvSpPr>
                <p:cNvPr id="37854" name="Rectangle 169">
                  <a:extLst>
                    <a:ext uri="{FF2B5EF4-FFF2-40B4-BE49-F238E27FC236}">
                      <a16:creationId xmlns:a16="http://schemas.microsoft.com/office/drawing/2014/main" id="{FC6C3C7B-9032-4F0F-9577-270DAB048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55" name="Line 170">
                  <a:extLst>
                    <a:ext uri="{FF2B5EF4-FFF2-40B4-BE49-F238E27FC236}">
                      <a16:creationId xmlns:a16="http://schemas.microsoft.com/office/drawing/2014/main" id="{1636AE5A-BE9C-4F13-9D2A-ADE42C886A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56" name="Line 171">
                  <a:extLst>
                    <a:ext uri="{FF2B5EF4-FFF2-40B4-BE49-F238E27FC236}">
                      <a16:creationId xmlns:a16="http://schemas.microsoft.com/office/drawing/2014/main" id="{3AACFED2-2EA4-41BB-89BC-B5AC9578D6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57" name="Line 172">
                  <a:extLst>
                    <a:ext uri="{FF2B5EF4-FFF2-40B4-BE49-F238E27FC236}">
                      <a16:creationId xmlns:a16="http://schemas.microsoft.com/office/drawing/2014/main" id="{6877E9DD-2CA2-4590-8F37-71BF1F4C5D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58" name="Line 173">
                  <a:extLst>
                    <a:ext uri="{FF2B5EF4-FFF2-40B4-BE49-F238E27FC236}">
                      <a16:creationId xmlns:a16="http://schemas.microsoft.com/office/drawing/2014/main" id="{9893E36C-7054-4245-A4AE-883D4166E3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2" name="Group 174">
                <a:extLst>
                  <a:ext uri="{FF2B5EF4-FFF2-40B4-BE49-F238E27FC236}">
                    <a16:creationId xmlns:a16="http://schemas.microsoft.com/office/drawing/2014/main" id="{CC88F260-477D-4A87-A8ED-829ECBE6D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928"/>
                <a:ext cx="384" cy="192"/>
                <a:chOff x="2304" y="2160"/>
                <a:chExt cx="384" cy="192"/>
              </a:xfrm>
            </p:grpSpPr>
            <p:sp>
              <p:nvSpPr>
                <p:cNvPr id="37849" name="Rectangle 175">
                  <a:extLst>
                    <a:ext uri="{FF2B5EF4-FFF2-40B4-BE49-F238E27FC236}">
                      <a16:creationId xmlns:a16="http://schemas.microsoft.com/office/drawing/2014/main" id="{25E0E5DF-BA70-45D9-A4E6-1310B4DED8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50" name="Line 176">
                  <a:extLst>
                    <a:ext uri="{FF2B5EF4-FFF2-40B4-BE49-F238E27FC236}">
                      <a16:creationId xmlns:a16="http://schemas.microsoft.com/office/drawing/2014/main" id="{35579660-17E3-437C-9D54-9539AFE34A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51" name="Line 177">
                  <a:extLst>
                    <a:ext uri="{FF2B5EF4-FFF2-40B4-BE49-F238E27FC236}">
                      <a16:creationId xmlns:a16="http://schemas.microsoft.com/office/drawing/2014/main" id="{6E6A7A45-1F23-4346-98AF-7E2B4CC29C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52" name="Line 178">
                  <a:extLst>
                    <a:ext uri="{FF2B5EF4-FFF2-40B4-BE49-F238E27FC236}">
                      <a16:creationId xmlns:a16="http://schemas.microsoft.com/office/drawing/2014/main" id="{59318778-5FD8-417D-90EC-F5F83B9BF4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53" name="Line 179">
                  <a:extLst>
                    <a:ext uri="{FF2B5EF4-FFF2-40B4-BE49-F238E27FC236}">
                      <a16:creationId xmlns:a16="http://schemas.microsoft.com/office/drawing/2014/main" id="{A22F1D10-1B2F-468A-9469-2043FFB1CF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3" name="Group 180">
                <a:extLst>
                  <a:ext uri="{FF2B5EF4-FFF2-40B4-BE49-F238E27FC236}">
                    <a16:creationId xmlns:a16="http://schemas.microsoft.com/office/drawing/2014/main" id="{FCC5D887-C788-44A1-84C5-7B3DE5C24B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168"/>
                <a:ext cx="384" cy="192"/>
                <a:chOff x="2304" y="2160"/>
                <a:chExt cx="384" cy="192"/>
              </a:xfrm>
            </p:grpSpPr>
            <p:sp>
              <p:nvSpPr>
                <p:cNvPr id="37844" name="Rectangle 181">
                  <a:extLst>
                    <a:ext uri="{FF2B5EF4-FFF2-40B4-BE49-F238E27FC236}">
                      <a16:creationId xmlns:a16="http://schemas.microsoft.com/office/drawing/2014/main" id="{F7123DF6-FE97-448C-8842-B3BD348B98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45" name="Line 182">
                  <a:extLst>
                    <a:ext uri="{FF2B5EF4-FFF2-40B4-BE49-F238E27FC236}">
                      <a16:creationId xmlns:a16="http://schemas.microsoft.com/office/drawing/2014/main" id="{4E5F4D61-D519-4CC3-B81B-A2960ED7DC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46" name="Line 183">
                  <a:extLst>
                    <a:ext uri="{FF2B5EF4-FFF2-40B4-BE49-F238E27FC236}">
                      <a16:creationId xmlns:a16="http://schemas.microsoft.com/office/drawing/2014/main" id="{CDBB81F4-CE64-4169-8C76-4FE76C9F12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47" name="Line 184">
                  <a:extLst>
                    <a:ext uri="{FF2B5EF4-FFF2-40B4-BE49-F238E27FC236}">
                      <a16:creationId xmlns:a16="http://schemas.microsoft.com/office/drawing/2014/main" id="{E3C94E86-8C70-4882-ABE8-F41AD368C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48" name="Line 185">
                  <a:extLst>
                    <a:ext uri="{FF2B5EF4-FFF2-40B4-BE49-F238E27FC236}">
                      <a16:creationId xmlns:a16="http://schemas.microsoft.com/office/drawing/2014/main" id="{FA46A9B2-22B1-49D6-B3BF-405801235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4" name="Group 186">
                <a:extLst>
                  <a:ext uri="{FF2B5EF4-FFF2-40B4-BE49-F238E27FC236}">
                    <a16:creationId xmlns:a16="http://schemas.microsoft.com/office/drawing/2014/main" id="{54267093-3391-4B0A-97B6-EFE0CCA50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408"/>
                <a:ext cx="384" cy="192"/>
                <a:chOff x="2304" y="2160"/>
                <a:chExt cx="384" cy="192"/>
              </a:xfrm>
            </p:grpSpPr>
            <p:sp>
              <p:nvSpPr>
                <p:cNvPr id="37839" name="Rectangle 187">
                  <a:extLst>
                    <a:ext uri="{FF2B5EF4-FFF2-40B4-BE49-F238E27FC236}">
                      <a16:creationId xmlns:a16="http://schemas.microsoft.com/office/drawing/2014/main" id="{63050867-F189-45F7-AE29-DBE8268CC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40" name="Line 188">
                  <a:extLst>
                    <a:ext uri="{FF2B5EF4-FFF2-40B4-BE49-F238E27FC236}">
                      <a16:creationId xmlns:a16="http://schemas.microsoft.com/office/drawing/2014/main" id="{D1233E5F-6A9A-4453-AE49-9EE750931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41" name="Line 189">
                  <a:extLst>
                    <a:ext uri="{FF2B5EF4-FFF2-40B4-BE49-F238E27FC236}">
                      <a16:creationId xmlns:a16="http://schemas.microsoft.com/office/drawing/2014/main" id="{B87021AE-BA6D-4D95-9E5C-0887E1E9CC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42" name="Line 190">
                  <a:extLst>
                    <a:ext uri="{FF2B5EF4-FFF2-40B4-BE49-F238E27FC236}">
                      <a16:creationId xmlns:a16="http://schemas.microsoft.com/office/drawing/2014/main" id="{A9D9D62E-004E-4864-89FC-8ED38D9EB7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43" name="Line 191">
                  <a:extLst>
                    <a:ext uri="{FF2B5EF4-FFF2-40B4-BE49-F238E27FC236}">
                      <a16:creationId xmlns:a16="http://schemas.microsoft.com/office/drawing/2014/main" id="{8EC6474D-2CD4-4C14-828B-1499B0A9A9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5" name="Group 192">
                <a:extLst>
                  <a:ext uri="{FF2B5EF4-FFF2-40B4-BE49-F238E27FC236}">
                    <a16:creationId xmlns:a16="http://schemas.microsoft.com/office/drawing/2014/main" id="{66F9D192-092A-4287-8E95-41C70E1EB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648"/>
                <a:ext cx="384" cy="192"/>
                <a:chOff x="2304" y="2160"/>
                <a:chExt cx="384" cy="192"/>
              </a:xfrm>
            </p:grpSpPr>
            <p:sp>
              <p:nvSpPr>
                <p:cNvPr id="37834" name="Rectangle 193">
                  <a:extLst>
                    <a:ext uri="{FF2B5EF4-FFF2-40B4-BE49-F238E27FC236}">
                      <a16:creationId xmlns:a16="http://schemas.microsoft.com/office/drawing/2014/main" id="{5521EA12-6AFA-4CBF-99A4-CF4E340A1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35" name="Line 194">
                  <a:extLst>
                    <a:ext uri="{FF2B5EF4-FFF2-40B4-BE49-F238E27FC236}">
                      <a16:creationId xmlns:a16="http://schemas.microsoft.com/office/drawing/2014/main" id="{A43823A7-0001-4509-97FF-A1790A8C75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36" name="Line 195">
                  <a:extLst>
                    <a:ext uri="{FF2B5EF4-FFF2-40B4-BE49-F238E27FC236}">
                      <a16:creationId xmlns:a16="http://schemas.microsoft.com/office/drawing/2014/main" id="{495D040F-85CC-4DDA-9CD2-3E2B5D10CF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37" name="Line 196">
                  <a:extLst>
                    <a:ext uri="{FF2B5EF4-FFF2-40B4-BE49-F238E27FC236}">
                      <a16:creationId xmlns:a16="http://schemas.microsoft.com/office/drawing/2014/main" id="{CD863049-2A7D-4920-B8D6-8A4FE003EF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38" name="Line 197">
                  <a:extLst>
                    <a:ext uri="{FF2B5EF4-FFF2-40B4-BE49-F238E27FC236}">
                      <a16:creationId xmlns:a16="http://schemas.microsoft.com/office/drawing/2014/main" id="{AFB0FDEB-9D16-4702-BF17-14EAA8CBF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6" name="Group 198">
                <a:extLst>
                  <a:ext uri="{FF2B5EF4-FFF2-40B4-BE49-F238E27FC236}">
                    <a16:creationId xmlns:a16="http://schemas.microsoft.com/office/drawing/2014/main" id="{09BE2246-9379-4015-A88D-31A9931F67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888"/>
                <a:ext cx="384" cy="192"/>
                <a:chOff x="2304" y="2160"/>
                <a:chExt cx="384" cy="192"/>
              </a:xfrm>
            </p:grpSpPr>
            <p:sp>
              <p:nvSpPr>
                <p:cNvPr id="37829" name="Rectangle 199">
                  <a:extLst>
                    <a:ext uri="{FF2B5EF4-FFF2-40B4-BE49-F238E27FC236}">
                      <a16:creationId xmlns:a16="http://schemas.microsoft.com/office/drawing/2014/main" id="{2B10E7ED-223A-4944-9028-EF7F4599B8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30" name="Line 200">
                  <a:extLst>
                    <a:ext uri="{FF2B5EF4-FFF2-40B4-BE49-F238E27FC236}">
                      <a16:creationId xmlns:a16="http://schemas.microsoft.com/office/drawing/2014/main" id="{5B8A33C9-9639-4F4E-A18D-5EA9C02CC4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31" name="Line 201">
                  <a:extLst>
                    <a:ext uri="{FF2B5EF4-FFF2-40B4-BE49-F238E27FC236}">
                      <a16:creationId xmlns:a16="http://schemas.microsoft.com/office/drawing/2014/main" id="{76CC329D-2881-4E53-9E6B-3322E3E2A1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32" name="Line 202">
                  <a:extLst>
                    <a:ext uri="{FF2B5EF4-FFF2-40B4-BE49-F238E27FC236}">
                      <a16:creationId xmlns:a16="http://schemas.microsoft.com/office/drawing/2014/main" id="{4A7E74DF-52B6-4EA7-9DCE-287724C388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33" name="Line 203">
                  <a:extLst>
                    <a:ext uri="{FF2B5EF4-FFF2-40B4-BE49-F238E27FC236}">
                      <a16:creationId xmlns:a16="http://schemas.microsoft.com/office/drawing/2014/main" id="{1EE6B5DE-12F8-46E1-851B-3D19D38E3D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7" name="Group 204">
                <a:extLst>
                  <a:ext uri="{FF2B5EF4-FFF2-40B4-BE49-F238E27FC236}">
                    <a16:creationId xmlns:a16="http://schemas.microsoft.com/office/drawing/2014/main" id="{8C8BD7D5-058D-4A60-8495-206697CB44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128"/>
                <a:ext cx="384" cy="192"/>
                <a:chOff x="2304" y="2160"/>
                <a:chExt cx="384" cy="192"/>
              </a:xfrm>
            </p:grpSpPr>
            <p:sp>
              <p:nvSpPr>
                <p:cNvPr id="37824" name="Rectangle 205">
                  <a:extLst>
                    <a:ext uri="{FF2B5EF4-FFF2-40B4-BE49-F238E27FC236}">
                      <a16:creationId xmlns:a16="http://schemas.microsoft.com/office/drawing/2014/main" id="{54585CFE-5C81-493E-A85E-FF58EE6AB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25" name="Line 206">
                  <a:extLst>
                    <a:ext uri="{FF2B5EF4-FFF2-40B4-BE49-F238E27FC236}">
                      <a16:creationId xmlns:a16="http://schemas.microsoft.com/office/drawing/2014/main" id="{AF93131C-52F1-4199-8066-EF62FF0A3F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26" name="Line 207">
                  <a:extLst>
                    <a:ext uri="{FF2B5EF4-FFF2-40B4-BE49-F238E27FC236}">
                      <a16:creationId xmlns:a16="http://schemas.microsoft.com/office/drawing/2014/main" id="{53ADC628-6837-43F3-A576-C889DA7148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27" name="Line 208">
                  <a:extLst>
                    <a:ext uri="{FF2B5EF4-FFF2-40B4-BE49-F238E27FC236}">
                      <a16:creationId xmlns:a16="http://schemas.microsoft.com/office/drawing/2014/main" id="{75A2468D-5336-4A71-A580-06C766E8DA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28" name="Line 209">
                  <a:extLst>
                    <a:ext uri="{FF2B5EF4-FFF2-40B4-BE49-F238E27FC236}">
                      <a16:creationId xmlns:a16="http://schemas.microsoft.com/office/drawing/2014/main" id="{61F8C295-0C9F-4A51-A51C-1CA4DAA0DD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8" name="Group 210">
                <a:extLst>
                  <a:ext uri="{FF2B5EF4-FFF2-40B4-BE49-F238E27FC236}">
                    <a16:creationId xmlns:a16="http://schemas.microsoft.com/office/drawing/2014/main" id="{98614E50-9F0E-41E6-A403-90D9AD20DB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368"/>
                <a:ext cx="384" cy="192"/>
                <a:chOff x="2304" y="2160"/>
                <a:chExt cx="384" cy="192"/>
              </a:xfrm>
            </p:grpSpPr>
            <p:sp>
              <p:nvSpPr>
                <p:cNvPr id="37819" name="Rectangle 211">
                  <a:extLst>
                    <a:ext uri="{FF2B5EF4-FFF2-40B4-BE49-F238E27FC236}">
                      <a16:creationId xmlns:a16="http://schemas.microsoft.com/office/drawing/2014/main" id="{45A98805-42AB-4319-A0AB-9D0C21EC2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20" name="Line 212">
                  <a:extLst>
                    <a:ext uri="{FF2B5EF4-FFF2-40B4-BE49-F238E27FC236}">
                      <a16:creationId xmlns:a16="http://schemas.microsoft.com/office/drawing/2014/main" id="{7B08170D-1A43-4D28-A0D3-98199AF42D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21" name="Line 213">
                  <a:extLst>
                    <a:ext uri="{FF2B5EF4-FFF2-40B4-BE49-F238E27FC236}">
                      <a16:creationId xmlns:a16="http://schemas.microsoft.com/office/drawing/2014/main" id="{8AB1A016-C75E-4167-B3A2-30FFF82946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22" name="Line 214">
                  <a:extLst>
                    <a:ext uri="{FF2B5EF4-FFF2-40B4-BE49-F238E27FC236}">
                      <a16:creationId xmlns:a16="http://schemas.microsoft.com/office/drawing/2014/main" id="{396BF2E3-F11A-4008-BAD5-143D371BD5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23" name="Line 215">
                  <a:extLst>
                    <a:ext uri="{FF2B5EF4-FFF2-40B4-BE49-F238E27FC236}">
                      <a16:creationId xmlns:a16="http://schemas.microsoft.com/office/drawing/2014/main" id="{103DF731-9C34-4F52-8A5B-FC705BE5E2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89" name="Group 216">
                <a:extLst>
                  <a:ext uri="{FF2B5EF4-FFF2-40B4-BE49-F238E27FC236}">
                    <a16:creationId xmlns:a16="http://schemas.microsoft.com/office/drawing/2014/main" id="{1D53A41F-67E7-442A-B9BE-EFF341CB03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608"/>
                <a:ext cx="384" cy="192"/>
                <a:chOff x="2304" y="2160"/>
                <a:chExt cx="384" cy="192"/>
              </a:xfrm>
            </p:grpSpPr>
            <p:sp>
              <p:nvSpPr>
                <p:cNvPr id="37814" name="Rectangle 217">
                  <a:extLst>
                    <a:ext uri="{FF2B5EF4-FFF2-40B4-BE49-F238E27FC236}">
                      <a16:creationId xmlns:a16="http://schemas.microsoft.com/office/drawing/2014/main" id="{6B2EB0B3-FCC6-4990-8D0A-570F6D638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15" name="Line 218">
                  <a:extLst>
                    <a:ext uri="{FF2B5EF4-FFF2-40B4-BE49-F238E27FC236}">
                      <a16:creationId xmlns:a16="http://schemas.microsoft.com/office/drawing/2014/main" id="{E6AAA601-4EB0-48B9-BC5C-DAEAF7A1EC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16" name="Line 219">
                  <a:extLst>
                    <a:ext uri="{FF2B5EF4-FFF2-40B4-BE49-F238E27FC236}">
                      <a16:creationId xmlns:a16="http://schemas.microsoft.com/office/drawing/2014/main" id="{AD5CFDF3-BD8D-4BEE-9837-D5A4B778B0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17" name="Line 220">
                  <a:extLst>
                    <a:ext uri="{FF2B5EF4-FFF2-40B4-BE49-F238E27FC236}">
                      <a16:creationId xmlns:a16="http://schemas.microsoft.com/office/drawing/2014/main" id="{2D323D78-60F1-41BE-B9B0-D904163898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18" name="Line 221">
                  <a:extLst>
                    <a:ext uri="{FF2B5EF4-FFF2-40B4-BE49-F238E27FC236}">
                      <a16:creationId xmlns:a16="http://schemas.microsoft.com/office/drawing/2014/main" id="{DEED1947-FB8D-40EB-B693-46CC8B308F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90" name="Group 222">
                <a:extLst>
                  <a:ext uri="{FF2B5EF4-FFF2-40B4-BE49-F238E27FC236}">
                    <a16:creationId xmlns:a16="http://schemas.microsoft.com/office/drawing/2014/main" id="{51D124B9-55CA-4CB0-B38F-97CB35E6F5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848"/>
                <a:ext cx="384" cy="192"/>
                <a:chOff x="2304" y="2160"/>
                <a:chExt cx="384" cy="192"/>
              </a:xfrm>
            </p:grpSpPr>
            <p:sp>
              <p:nvSpPr>
                <p:cNvPr id="37809" name="Rectangle 223">
                  <a:extLst>
                    <a:ext uri="{FF2B5EF4-FFF2-40B4-BE49-F238E27FC236}">
                      <a16:creationId xmlns:a16="http://schemas.microsoft.com/office/drawing/2014/main" id="{A85D5F5A-5B6A-4D61-9332-176AE83EC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10" name="Line 224">
                  <a:extLst>
                    <a:ext uri="{FF2B5EF4-FFF2-40B4-BE49-F238E27FC236}">
                      <a16:creationId xmlns:a16="http://schemas.microsoft.com/office/drawing/2014/main" id="{8FEF5C98-FCC3-4144-89DB-BA209750DD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11" name="Line 225">
                  <a:extLst>
                    <a:ext uri="{FF2B5EF4-FFF2-40B4-BE49-F238E27FC236}">
                      <a16:creationId xmlns:a16="http://schemas.microsoft.com/office/drawing/2014/main" id="{B54FD553-F593-4A8F-9CA6-007EA892E2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12" name="Line 226">
                  <a:extLst>
                    <a:ext uri="{FF2B5EF4-FFF2-40B4-BE49-F238E27FC236}">
                      <a16:creationId xmlns:a16="http://schemas.microsoft.com/office/drawing/2014/main" id="{F71F4F57-E8A1-4CFE-BD6C-490F720D78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13" name="Line 227">
                  <a:extLst>
                    <a:ext uri="{FF2B5EF4-FFF2-40B4-BE49-F238E27FC236}">
                      <a16:creationId xmlns:a16="http://schemas.microsoft.com/office/drawing/2014/main" id="{CE78C06A-52F0-4504-A160-EF0CE97EE4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91" name="Group 228">
                <a:extLst>
                  <a:ext uri="{FF2B5EF4-FFF2-40B4-BE49-F238E27FC236}">
                    <a16:creationId xmlns:a16="http://schemas.microsoft.com/office/drawing/2014/main" id="{403223D2-40C3-4DE7-A99C-D30BFCA41E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5088"/>
                <a:ext cx="384" cy="192"/>
                <a:chOff x="2304" y="2160"/>
                <a:chExt cx="384" cy="192"/>
              </a:xfrm>
            </p:grpSpPr>
            <p:sp>
              <p:nvSpPr>
                <p:cNvPr id="37804" name="Rectangle 229">
                  <a:extLst>
                    <a:ext uri="{FF2B5EF4-FFF2-40B4-BE49-F238E27FC236}">
                      <a16:creationId xmlns:a16="http://schemas.microsoft.com/office/drawing/2014/main" id="{70575F9E-1330-4F3C-92AC-2C887A712B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05" name="Line 230">
                  <a:extLst>
                    <a:ext uri="{FF2B5EF4-FFF2-40B4-BE49-F238E27FC236}">
                      <a16:creationId xmlns:a16="http://schemas.microsoft.com/office/drawing/2014/main" id="{F5A1741D-70F1-43CE-A1E9-55A2FA28A0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06" name="Line 231">
                  <a:extLst>
                    <a:ext uri="{FF2B5EF4-FFF2-40B4-BE49-F238E27FC236}">
                      <a16:creationId xmlns:a16="http://schemas.microsoft.com/office/drawing/2014/main" id="{3155A1DC-FFED-4D97-B94F-05013301DF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07" name="Line 232">
                  <a:extLst>
                    <a:ext uri="{FF2B5EF4-FFF2-40B4-BE49-F238E27FC236}">
                      <a16:creationId xmlns:a16="http://schemas.microsoft.com/office/drawing/2014/main" id="{70F7FFD1-E7B6-4A62-BF0C-52EAC340F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08" name="Line 233">
                  <a:extLst>
                    <a:ext uri="{FF2B5EF4-FFF2-40B4-BE49-F238E27FC236}">
                      <a16:creationId xmlns:a16="http://schemas.microsoft.com/office/drawing/2014/main" id="{BC7D3F47-339A-410B-90C4-5DD370B80E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92" name="Group 234">
                <a:extLst>
                  <a:ext uri="{FF2B5EF4-FFF2-40B4-BE49-F238E27FC236}">
                    <a16:creationId xmlns:a16="http://schemas.microsoft.com/office/drawing/2014/main" id="{6F463BFE-3E1C-4D62-B59A-4D28AABC62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5328"/>
                <a:ext cx="384" cy="192"/>
                <a:chOff x="2304" y="2160"/>
                <a:chExt cx="384" cy="192"/>
              </a:xfrm>
            </p:grpSpPr>
            <p:sp>
              <p:nvSpPr>
                <p:cNvPr id="37799" name="Rectangle 235">
                  <a:extLst>
                    <a:ext uri="{FF2B5EF4-FFF2-40B4-BE49-F238E27FC236}">
                      <a16:creationId xmlns:a16="http://schemas.microsoft.com/office/drawing/2014/main" id="{C1C1F9A0-6D6B-42A0-A217-1E0FC1EE28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800" name="Line 236">
                  <a:extLst>
                    <a:ext uri="{FF2B5EF4-FFF2-40B4-BE49-F238E27FC236}">
                      <a16:creationId xmlns:a16="http://schemas.microsoft.com/office/drawing/2014/main" id="{17003682-8EC7-4FBE-95F4-676CFD15EA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01" name="Line 237">
                  <a:extLst>
                    <a:ext uri="{FF2B5EF4-FFF2-40B4-BE49-F238E27FC236}">
                      <a16:creationId xmlns:a16="http://schemas.microsoft.com/office/drawing/2014/main" id="{E316BCDA-C195-460F-8420-ADFD7BA5B3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02" name="Line 238">
                  <a:extLst>
                    <a:ext uri="{FF2B5EF4-FFF2-40B4-BE49-F238E27FC236}">
                      <a16:creationId xmlns:a16="http://schemas.microsoft.com/office/drawing/2014/main" id="{183080D8-AE73-4341-883C-D5C30222D5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03" name="Line 239">
                  <a:extLst>
                    <a:ext uri="{FF2B5EF4-FFF2-40B4-BE49-F238E27FC236}">
                      <a16:creationId xmlns:a16="http://schemas.microsoft.com/office/drawing/2014/main" id="{CD0C1EC7-E9F2-4D36-BBBA-E149135004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793" name="Group 240">
                <a:extLst>
                  <a:ext uri="{FF2B5EF4-FFF2-40B4-BE49-F238E27FC236}">
                    <a16:creationId xmlns:a16="http://schemas.microsoft.com/office/drawing/2014/main" id="{7C7490B9-E713-489D-8FB4-251036EBAE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5568"/>
                <a:ext cx="384" cy="192"/>
                <a:chOff x="2304" y="2160"/>
                <a:chExt cx="384" cy="192"/>
              </a:xfrm>
            </p:grpSpPr>
            <p:sp>
              <p:nvSpPr>
                <p:cNvPr id="37794" name="Rectangle 241">
                  <a:extLst>
                    <a:ext uri="{FF2B5EF4-FFF2-40B4-BE49-F238E27FC236}">
                      <a16:creationId xmlns:a16="http://schemas.microsoft.com/office/drawing/2014/main" id="{17E40D4E-CD0A-4342-97D7-9122B8394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95" name="Line 242">
                  <a:extLst>
                    <a:ext uri="{FF2B5EF4-FFF2-40B4-BE49-F238E27FC236}">
                      <a16:creationId xmlns:a16="http://schemas.microsoft.com/office/drawing/2014/main" id="{AB2AFB94-EEEC-4D37-96FA-C0FD42D97E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96" name="Line 243">
                  <a:extLst>
                    <a:ext uri="{FF2B5EF4-FFF2-40B4-BE49-F238E27FC236}">
                      <a16:creationId xmlns:a16="http://schemas.microsoft.com/office/drawing/2014/main" id="{CDBB45B1-FE84-49F8-8660-298828D221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97" name="Line 244">
                  <a:extLst>
                    <a:ext uri="{FF2B5EF4-FFF2-40B4-BE49-F238E27FC236}">
                      <a16:creationId xmlns:a16="http://schemas.microsoft.com/office/drawing/2014/main" id="{B4F4419B-4DAA-4AEC-9F03-3C8EE086B1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98" name="Line 245">
                  <a:extLst>
                    <a:ext uri="{FF2B5EF4-FFF2-40B4-BE49-F238E27FC236}">
                      <a16:creationId xmlns:a16="http://schemas.microsoft.com/office/drawing/2014/main" id="{0F5D577B-22BB-49CE-9EFF-B984816AE3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78" name="Group 246">
              <a:extLst>
                <a:ext uri="{FF2B5EF4-FFF2-40B4-BE49-F238E27FC236}">
                  <a16:creationId xmlns:a16="http://schemas.microsoft.com/office/drawing/2014/main" id="{8BCD7258-9339-44D2-8621-943BBDF5EA5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820" y="1204"/>
              <a:ext cx="181" cy="2248"/>
              <a:chOff x="1968" y="1008"/>
              <a:chExt cx="384" cy="4752"/>
            </a:xfrm>
          </p:grpSpPr>
          <p:grpSp>
            <p:nvGrpSpPr>
              <p:cNvPr id="37654" name="Group 247">
                <a:extLst>
                  <a:ext uri="{FF2B5EF4-FFF2-40B4-BE49-F238E27FC236}">
                    <a16:creationId xmlns:a16="http://schemas.microsoft.com/office/drawing/2014/main" id="{E7D05064-EA2C-4B49-AA0C-DEB93232A7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008"/>
                <a:ext cx="384" cy="192"/>
                <a:chOff x="2304" y="2160"/>
                <a:chExt cx="384" cy="192"/>
              </a:xfrm>
            </p:grpSpPr>
            <p:sp>
              <p:nvSpPr>
                <p:cNvPr id="37769" name="Rectangle 248">
                  <a:extLst>
                    <a:ext uri="{FF2B5EF4-FFF2-40B4-BE49-F238E27FC236}">
                      <a16:creationId xmlns:a16="http://schemas.microsoft.com/office/drawing/2014/main" id="{2273AB4F-A36F-4C38-9497-C22F3C91A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70" name="Line 249">
                  <a:extLst>
                    <a:ext uri="{FF2B5EF4-FFF2-40B4-BE49-F238E27FC236}">
                      <a16:creationId xmlns:a16="http://schemas.microsoft.com/office/drawing/2014/main" id="{79EBD9E3-E244-4111-ADEA-7C5226AC3D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71" name="Line 250">
                  <a:extLst>
                    <a:ext uri="{FF2B5EF4-FFF2-40B4-BE49-F238E27FC236}">
                      <a16:creationId xmlns:a16="http://schemas.microsoft.com/office/drawing/2014/main" id="{62C91FF5-372B-42F4-911D-9FAECFCBB6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72" name="Line 251">
                  <a:extLst>
                    <a:ext uri="{FF2B5EF4-FFF2-40B4-BE49-F238E27FC236}">
                      <a16:creationId xmlns:a16="http://schemas.microsoft.com/office/drawing/2014/main" id="{25AB84D2-8DB1-4212-B7E5-380E37C2B6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73" name="Line 252">
                  <a:extLst>
                    <a:ext uri="{FF2B5EF4-FFF2-40B4-BE49-F238E27FC236}">
                      <a16:creationId xmlns:a16="http://schemas.microsoft.com/office/drawing/2014/main" id="{D6E764D5-AC00-4A1B-8A5B-C760E3B614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55" name="Group 253">
                <a:extLst>
                  <a:ext uri="{FF2B5EF4-FFF2-40B4-BE49-F238E27FC236}">
                    <a16:creationId xmlns:a16="http://schemas.microsoft.com/office/drawing/2014/main" id="{68FF3928-4055-4BED-8F06-15E5D19DA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248"/>
                <a:ext cx="384" cy="192"/>
                <a:chOff x="2304" y="2160"/>
                <a:chExt cx="384" cy="192"/>
              </a:xfrm>
            </p:grpSpPr>
            <p:sp>
              <p:nvSpPr>
                <p:cNvPr id="37764" name="Rectangle 254">
                  <a:extLst>
                    <a:ext uri="{FF2B5EF4-FFF2-40B4-BE49-F238E27FC236}">
                      <a16:creationId xmlns:a16="http://schemas.microsoft.com/office/drawing/2014/main" id="{871101FF-483F-4665-85F9-13778915A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65" name="Line 255">
                  <a:extLst>
                    <a:ext uri="{FF2B5EF4-FFF2-40B4-BE49-F238E27FC236}">
                      <a16:creationId xmlns:a16="http://schemas.microsoft.com/office/drawing/2014/main" id="{275E0D3F-2210-4FA6-84EA-EAF1419FC9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66" name="Line 256">
                  <a:extLst>
                    <a:ext uri="{FF2B5EF4-FFF2-40B4-BE49-F238E27FC236}">
                      <a16:creationId xmlns:a16="http://schemas.microsoft.com/office/drawing/2014/main" id="{4B90D639-D5E4-41A9-A57D-E1607EE65B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67" name="Line 257">
                  <a:extLst>
                    <a:ext uri="{FF2B5EF4-FFF2-40B4-BE49-F238E27FC236}">
                      <a16:creationId xmlns:a16="http://schemas.microsoft.com/office/drawing/2014/main" id="{9314AA3D-0E1A-4E3F-94A7-B4E2932C5C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68" name="Line 258">
                  <a:extLst>
                    <a:ext uri="{FF2B5EF4-FFF2-40B4-BE49-F238E27FC236}">
                      <a16:creationId xmlns:a16="http://schemas.microsoft.com/office/drawing/2014/main" id="{F55070A5-C586-4656-AF70-4F60BC2E87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56" name="Group 259">
                <a:extLst>
                  <a:ext uri="{FF2B5EF4-FFF2-40B4-BE49-F238E27FC236}">
                    <a16:creationId xmlns:a16="http://schemas.microsoft.com/office/drawing/2014/main" id="{C317C3FF-3972-491D-8961-7C6F1152AE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488"/>
                <a:ext cx="384" cy="192"/>
                <a:chOff x="2304" y="2160"/>
                <a:chExt cx="384" cy="192"/>
              </a:xfrm>
            </p:grpSpPr>
            <p:sp>
              <p:nvSpPr>
                <p:cNvPr id="37759" name="Rectangle 260">
                  <a:extLst>
                    <a:ext uri="{FF2B5EF4-FFF2-40B4-BE49-F238E27FC236}">
                      <a16:creationId xmlns:a16="http://schemas.microsoft.com/office/drawing/2014/main" id="{4A568627-281E-4A8A-862F-96CC58307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60" name="Line 261">
                  <a:extLst>
                    <a:ext uri="{FF2B5EF4-FFF2-40B4-BE49-F238E27FC236}">
                      <a16:creationId xmlns:a16="http://schemas.microsoft.com/office/drawing/2014/main" id="{3F1DC1BB-8FDF-4AEA-8CBC-9CCCFE5AC3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61" name="Line 262">
                  <a:extLst>
                    <a:ext uri="{FF2B5EF4-FFF2-40B4-BE49-F238E27FC236}">
                      <a16:creationId xmlns:a16="http://schemas.microsoft.com/office/drawing/2014/main" id="{3BEDBD2F-33C8-4BB9-B2E0-DD8AEC8A79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62" name="Line 263">
                  <a:extLst>
                    <a:ext uri="{FF2B5EF4-FFF2-40B4-BE49-F238E27FC236}">
                      <a16:creationId xmlns:a16="http://schemas.microsoft.com/office/drawing/2014/main" id="{A11C436F-3F7E-43AC-9BAD-DF48573004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63" name="Line 264">
                  <a:extLst>
                    <a:ext uri="{FF2B5EF4-FFF2-40B4-BE49-F238E27FC236}">
                      <a16:creationId xmlns:a16="http://schemas.microsoft.com/office/drawing/2014/main" id="{20C7C10F-1B74-4FB4-BBCB-6ED08DC749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57" name="Group 265">
                <a:extLst>
                  <a:ext uri="{FF2B5EF4-FFF2-40B4-BE49-F238E27FC236}">
                    <a16:creationId xmlns:a16="http://schemas.microsoft.com/office/drawing/2014/main" id="{CD9C44B3-FB29-4522-9C1D-20B05ECE39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728"/>
                <a:ext cx="384" cy="192"/>
                <a:chOff x="2304" y="2160"/>
                <a:chExt cx="384" cy="192"/>
              </a:xfrm>
            </p:grpSpPr>
            <p:sp>
              <p:nvSpPr>
                <p:cNvPr id="37754" name="Rectangle 266">
                  <a:extLst>
                    <a:ext uri="{FF2B5EF4-FFF2-40B4-BE49-F238E27FC236}">
                      <a16:creationId xmlns:a16="http://schemas.microsoft.com/office/drawing/2014/main" id="{1B1A59FD-C136-4939-AF8A-D51B05929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55" name="Line 267">
                  <a:extLst>
                    <a:ext uri="{FF2B5EF4-FFF2-40B4-BE49-F238E27FC236}">
                      <a16:creationId xmlns:a16="http://schemas.microsoft.com/office/drawing/2014/main" id="{835997CC-513B-40FF-BB25-80510233FF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56" name="Line 268">
                  <a:extLst>
                    <a:ext uri="{FF2B5EF4-FFF2-40B4-BE49-F238E27FC236}">
                      <a16:creationId xmlns:a16="http://schemas.microsoft.com/office/drawing/2014/main" id="{5B7B0A20-9041-46EA-B29E-CC4401BDDE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57" name="Line 269">
                  <a:extLst>
                    <a:ext uri="{FF2B5EF4-FFF2-40B4-BE49-F238E27FC236}">
                      <a16:creationId xmlns:a16="http://schemas.microsoft.com/office/drawing/2014/main" id="{80C56D82-0538-4491-95FF-D53CC7A006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58" name="Line 270">
                  <a:extLst>
                    <a:ext uri="{FF2B5EF4-FFF2-40B4-BE49-F238E27FC236}">
                      <a16:creationId xmlns:a16="http://schemas.microsoft.com/office/drawing/2014/main" id="{787954DF-3F54-4705-9538-E9A79E1268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58" name="Group 271">
                <a:extLst>
                  <a:ext uri="{FF2B5EF4-FFF2-40B4-BE49-F238E27FC236}">
                    <a16:creationId xmlns:a16="http://schemas.microsoft.com/office/drawing/2014/main" id="{18C6056C-F6DA-4C68-9ACC-FB21B45CCD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968"/>
                <a:ext cx="384" cy="192"/>
                <a:chOff x="2304" y="2160"/>
                <a:chExt cx="384" cy="192"/>
              </a:xfrm>
            </p:grpSpPr>
            <p:sp>
              <p:nvSpPr>
                <p:cNvPr id="37749" name="Rectangle 272">
                  <a:extLst>
                    <a:ext uri="{FF2B5EF4-FFF2-40B4-BE49-F238E27FC236}">
                      <a16:creationId xmlns:a16="http://schemas.microsoft.com/office/drawing/2014/main" id="{E9FA2302-E2E8-48D3-8AD2-1A303EA5B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50" name="Line 273">
                  <a:extLst>
                    <a:ext uri="{FF2B5EF4-FFF2-40B4-BE49-F238E27FC236}">
                      <a16:creationId xmlns:a16="http://schemas.microsoft.com/office/drawing/2014/main" id="{C9945913-B952-400B-BF27-A8F355F9A2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51" name="Line 274">
                  <a:extLst>
                    <a:ext uri="{FF2B5EF4-FFF2-40B4-BE49-F238E27FC236}">
                      <a16:creationId xmlns:a16="http://schemas.microsoft.com/office/drawing/2014/main" id="{046504AC-5170-4A14-9BB4-4200E1A5FD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52" name="Line 275">
                  <a:extLst>
                    <a:ext uri="{FF2B5EF4-FFF2-40B4-BE49-F238E27FC236}">
                      <a16:creationId xmlns:a16="http://schemas.microsoft.com/office/drawing/2014/main" id="{9DA0E3A0-7AAB-49C1-BB39-3E5584B584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53" name="Line 276">
                  <a:extLst>
                    <a:ext uri="{FF2B5EF4-FFF2-40B4-BE49-F238E27FC236}">
                      <a16:creationId xmlns:a16="http://schemas.microsoft.com/office/drawing/2014/main" id="{6ADAF8A2-88D6-47C3-8CDD-6FE7A745C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59" name="Group 277">
                <a:extLst>
                  <a:ext uri="{FF2B5EF4-FFF2-40B4-BE49-F238E27FC236}">
                    <a16:creationId xmlns:a16="http://schemas.microsoft.com/office/drawing/2014/main" id="{5528828E-17AC-442E-BA51-28CDA199A9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208"/>
                <a:ext cx="384" cy="192"/>
                <a:chOff x="2304" y="2160"/>
                <a:chExt cx="384" cy="192"/>
              </a:xfrm>
            </p:grpSpPr>
            <p:sp>
              <p:nvSpPr>
                <p:cNvPr id="37744" name="Rectangle 278">
                  <a:extLst>
                    <a:ext uri="{FF2B5EF4-FFF2-40B4-BE49-F238E27FC236}">
                      <a16:creationId xmlns:a16="http://schemas.microsoft.com/office/drawing/2014/main" id="{3F682562-57A6-491E-B10C-E470056307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45" name="Line 279">
                  <a:extLst>
                    <a:ext uri="{FF2B5EF4-FFF2-40B4-BE49-F238E27FC236}">
                      <a16:creationId xmlns:a16="http://schemas.microsoft.com/office/drawing/2014/main" id="{013C10A6-E2A3-4095-AE00-9B06F14BCC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46" name="Line 280">
                  <a:extLst>
                    <a:ext uri="{FF2B5EF4-FFF2-40B4-BE49-F238E27FC236}">
                      <a16:creationId xmlns:a16="http://schemas.microsoft.com/office/drawing/2014/main" id="{03FF6502-5049-429A-8C65-4A43992F63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47" name="Line 281">
                  <a:extLst>
                    <a:ext uri="{FF2B5EF4-FFF2-40B4-BE49-F238E27FC236}">
                      <a16:creationId xmlns:a16="http://schemas.microsoft.com/office/drawing/2014/main" id="{3112F1EE-6A85-4250-8635-BC4EC53B93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48" name="Line 282">
                  <a:extLst>
                    <a:ext uri="{FF2B5EF4-FFF2-40B4-BE49-F238E27FC236}">
                      <a16:creationId xmlns:a16="http://schemas.microsoft.com/office/drawing/2014/main" id="{EFBF9E50-1561-4B10-BFE8-C2F1478AF6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0" name="Group 283">
                <a:extLst>
                  <a:ext uri="{FF2B5EF4-FFF2-40B4-BE49-F238E27FC236}">
                    <a16:creationId xmlns:a16="http://schemas.microsoft.com/office/drawing/2014/main" id="{CCD27028-EDDC-460C-BFC8-DA50B6239A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448"/>
                <a:ext cx="384" cy="192"/>
                <a:chOff x="2304" y="2160"/>
                <a:chExt cx="384" cy="192"/>
              </a:xfrm>
            </p:grpSpPr>
            <p:sp>
              <p:nvSpPr>
                <p:cNvPr id="37739" name="Rectangle 284">
                  <a:extLst>
                    <a:ext uri="{FF2B5EF4-FFF2-40B4-BE49-F238E27FC236}">
                      <a16:creationId xmlns:a16="http://schemas.microsoft.com/office/drawing/2014/main" id="{A9B3A0F9-84EB-4E53-862A-6016352F6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40" name="Line 285">
                  <a:extLst>
                    <a:ext uri="{FF2B5EF4-FFF2-40B4-BE49-F238E27FC236}">
                      <a16:creationId xmlns:a16="http://schemas.microsoft.com/office/drawing/2014/main" id="{26EF9214-5541-4CC5-946C-96EC22BEB1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41" name="Line 286">
                  <a:extLst>
                    <a:ext uri="{FF2B5EF4-FFF2-40B4-BE49-F238E27FC236}">
                      <a16:creationId xmlns:a16="http://schemas.microsoft.com/office/drawing/2014/main" id="{285CE054-B6E8-4C64-ACDA-D8D2509E2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42" name="Line 287">
                  <a:extLst>
                    <a:ext uri="{FF2B5EF4-FFF2-40B4-BE49-F238E27FC236}">
                      <a16:creationId xmlns:a16="http://schemas.microsoft.com/office/drawing/2014/main" id="{743EFD3E-9842-4D7A-A91F-0D62DC94EB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43" name="Line 288">
                  <a:extLst>
                    <a:ext uri="{FF2B5EF4-FFF2-40B4-BE49-F238E27FC236}">
                      <a16:creationId xmlns:a16="http://schemas.microsoft.com/office/drawing/2014/main" id="{25D7AA08-6980-4CFB-8BBE-D19046F8FE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1" name="Group 289">
                <a:extLst>
                  <a:ext uri="{FF2B5EF4-FFF2-40B4-BE49-F238E27FC236}">
                    <a16:creationId xmlns:a16="http://schemas.microsoft.com/office/drawing/2014/main" id="{2C8D1DCD-E02F-40FB-AE4C-01C873CCD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688"/>
                <a:ext cx="384" cy="192"/>
                <a:chOff x="2304" y="2160"/>
                <a:chExt cx="384" cy="192"/>
              </a:xfrm>
            </p:grpSpPr>
            <p:sp>
              <p:nvSpPr>
                <p:cNvPr id="37734" name="Rectangle 290">
                  <a:extLst>
                    <a:ext uri="{FF2B5EF4-FFF2-40B4-BE49-F238E27FC236}">
                      <a16:creationId xmlns:a16="http://schemas.microsoft.com/office/drawing/2014/main" id="{DB29AF3A-D065-4115-B29F-46258FA9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35" name="Line 291">
                  <a:extLst>
                    <a:ext uri="{FF2B5EF4-FFF2-40B4-BE49-F238E27FC236}">
                      <a16:creationId xmlns:a16="http://schemas.microsoft.com/office/drawing/2014/main" id="{9D645348-DE5A-41E5-9FBA-54AC7A1187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36" name="Line 292">
                  <a:extLst>
                    <a:ext uri="{FF2B5EF4-FFF2-40B4-BE49-F238E27FC236}">
                      <a16:creationId xmlns:a16="http://schemas.microsoft.com/office/drawing/2014/main" id="{1EDF8A61-5D47-4132-9E80-C3195140E9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37" name="Line 293">
                  <a:extLst>
                    <a:ext uri="{FF2B5EF4-FFF2-40B4-BE49-F238E27FC236}">
                      <a16:creationId xmlns:a16="http://schemas.microsoft.com/office/drawing/2014/main" id="{8FDEC00C-0AAD-43C4-91A2-EA8D616D79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38" name="Line 294">
                  <a:extLst>
                    <a:ext uri="{FF2B5EF4-FFF2-40B4-BE49-F238E27FC236}">
                      <a16:creationId xmlns:a16="http://schemas.microsoft.com/office/drawing/2014/main" id="{FFA3E53F-BC0A-43AD-8448-267ADA8C4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2" name="Group 295">
                <a:extLst>
                  <a:ext uri="{FF2B5EF4-FFF2-40B4-BE49-F238E27FC236}">
                    <a16:creationId xmlns:a16="http://schemas.microsoft.com/office/drawing/2014/main" id="{8289EBB8-6801-4303-8DF9-A3978FA621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928"/>
                <a:ext cx="384" cy="192"/>
                <a:chOff x="2304" y="2160"/>
                <a:chExt cx="384" cy="192"/>
              </a:xfrm>
            </p:grpSpPr>
            <p:sp>
              <p:nvSpPr>
                <p:cNvPr id="37729" name="Rectangle 296">
                  <a:extLst>
                    <a:ext uri="{FF2B5EF4-FFF2-40B4-BE49-F238E27FC236}">
                      <a16:creationId xmlns:a16="http://schemas.microsoft.com/office/drawing/2014/main" id="{5C6221D0-5CE5-47BF-B7AB-B90FA4E337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30" name="Line 297">
                  <a:extLst>
                    <a:ext uri="{FF2B5EF4-FFF2-40B4-BE49-F238E27FC236}">
                      <a16:creationId xmlns:a16="http://schemas.microsoft.com/office/drawing/2014/main" id="{D9A04997-4E11-45B7-BE9F-12DDF17AE6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31" name="Line 298">
                  <a:extLst>
                    <a:ext uri="{FF2B5EF4-FFF2-40B4-BE49-F238E27FC236}">
                      <a16:creationId xmlns:a16="http://schemas.microsoft.com/office/drawing/2014/main" id="{A3F3BA90-54BF-4ECF-A1CA-806CC65E76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32" name="Line 299">
                  <a:extLst>
                    <a:ext uri="{FF2B5EF4-FFF2-40B4-BE49-F238E27FC236}">
                      <a16:creationId xmlns:a16="http://schemas.microsoft.com/office/drawing/2014/main" id="{F13CB719-2215-48A6-8453-8183DCDCD6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33" name="Line 300">
                  <a:extLst>
                    <a:ext uri="{FF2B5EF4-FFF2-40B4-BE49-F238E27FC236}">
                      <a16:creationId xmlns:a16="http://schemas.microsoft.com/office/drawing/2014/main" id="{8C5526CF-6679-4675-B602-6DC5CE85F8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3" name="Group 301">
                <a:extLst>
                  <a:ext uri="{FF2B5EF4-FFF2-40B4-BE49-F238E27FC236}">
                    <a16:creationId xmlns:a16="http://schemas.microsoft.com/office/drawing/2014/main" id="{EA6DB8AD-BD0F-4F48-A54E-9C9E815118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168"/>
                <a:ext cx="384" cy="192"/>
                <a:chOff x="2304" y="2160"/>
                <a:chExt cx="384" cy="192"/>
              </a:xfrm>
            </p:grpSpPr>
            <p:sp>
              <p:nvSpPr>
                <p:cNvPr id="37724" name="Rectangle 302">
                  <a:extLst>
                    <a:ext uri="{FF2B5EF4-FFF2-40B4-BE49-F238E27FC236}">
                      <a16:creationId xmlns:a16="http://schemas.microsoft.com/office/drawing/2014/main" id="{B426ADDC-05AC-42CB-88B7-A4306ECE8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25" name="Line 303">
                  <a:extLst>
                    <a:ext uri="{FF2B5EF4-FFF2-40B4-BE49-F238E27FC236}">
                      <a16:creationId xmlns:a16="http://schemas.microsoft.com/office/drawing/2014/main" id="{C37E75B5-4E44-45EB-B59F-B95DB4EEAF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26" name="Line 304">
                  <a:extLst>
                    <a:ext uri="{FF2B5EF4-FFF2-40B4-BE49-F238E27FC236}">
                      <a16:creationId xmlns:a16="http://schemas.microsoft.com/office/drawing/2014/main" id="{56AC529C-E84E-42C0-9548-80EF1B4A1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27" name="Line 305">
                  <a:extLst>
                    <a:ext uri="{FF2B5EF4-FFF2-40B4-BE49-F238E27FC236}">
                      <a16:creationId xmlns:a16="http://schemas.microsoft.com/office/drawing/2014/main" id="{D8BD5DEB-33DB-4A2D-9E13-5242229150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28" name="Line 306">
                  <a:extLst>
                    <a:ext uri="{FF2B5EF4-FFF2-40B4-BE49-F238E27FC236}">
                      <a16:creationId xmlns:a16="http://schemas.microsoft.com/office/drawing/2014/main" id="{EE900337-762A-4D31-82A2-85B7A7C42B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4" name="Group 307">
                <a:extLst>
                  <a:ext uri="{FF2B5EF4-FFF2-40B4-BE49-F238E27FC236}">
                    <a16:creationId xmlns:a16="http://schemas.microsoft.com/office/drawing/2014/main" id="{A2B27712-4C0E-4C2A-86E0-DF73816DB8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408"/>
                <a:ext cx="384" cy="192"/>
                <a:chOff x="2304" y="2160"/>
                <a:chExt cx="384" cy="192"/>
              </a:xfrm>
            </p:grpSpPr>
            <p:sp>
              <p:nvSpPr>
                <p:cNvPr id="37719" name="Rectangle 308">
                  <a:extLst>
                    <a:ext uri="{FF2B5EF4-FFF2-40B4-BE49-F238E27FC236}">
                      <a16:creationId xmlns:a16="http://schemas.microsoft.com/office/drawing/2014/main" id="{96C7CD78-8128-4EFE-83D5-F2D8F9FA6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20" name="Line 309">
                  <a:extLst>
                    <a:ext uri="{FF2B5EF4-FFF2-40B4-BE49-F238E27FC236}">
                      <a16:creationId xmlns:a16="http://schemas.microsoft.com/office/drawing/2014/main" id="{651B2FAD-F535-4C88-A806-9D4AB28C4D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21" name="Line 310">
                  <a:extLst>
                    <a:ext uri="{FF2B5EF4-FFF2-40B4-BE49-F238E27FC236}">
                      <a16:creationId xmlns:a16="http://schemas.microsoft.com/office/drawing/2014/main" id="{E9649F39-148C-4E84-B6C4-C579A00CE6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22" name="Line 311">
                  <a:extLst>
                    <a:ext uri="{FF2B5EF4-FFF2-40B4-BE49-F238E27FC236}">
                      <a16:creationId xmlns:a16="http://schemas.microsoft.com/office/drawing/2014/main" id="{291DBBBF-9B5F-4BAB-B429-7AF8EA4351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23" name="Line 312">
                  <a:extLst>
                    <a:ext uri="{FF2B5EF4-FFF2-40B4-BE49-F238E27FC236}">
                      <a16:creationId xmlns:a16="http://schemas.microsoft.com/office/drawing/2014/main" id="{86F1448F-BFD8-4544-8419-9A61544F63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5" name="Group 313">
                <a:extLst>
                  <a:ext uri="{FF2B5EF4-FFF2-40B4-BE49-F238E27FC236}">
                    <a16:creationId xmlns:a16="http://schemas.microsoft.com/office/drawing/2014/main" id="{00DAFC55-6F77-4EEF-86E8-018A9AF26E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648"/>
                <a:ext cx="384" cy="192"/>
                <a:chOff x="2304" y="2160"/>
                <a:chExt cx="384" cy="192"/>
              </a:xfrm>
            </p:grpSpPr>
            <p:sp>
              <p:nvSpPr>
                <p:cNvPr id="37714" name="Rectangle 314">
                  <a:extLst>
                    <a:ext uri="{FF2B5EF4-FFF2-40B4-BE49-F238E27FC236}">
                      <a16:creationId xmlns:a16="http://schemas.microsoft.com/office/drawing/2014/main" id="{72B306F0-C40D-4433-A9C1-F385704BA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15" name="Line 315">
                  <a:extLst>
                    <a:ext uri="{FF2B5EF4-FFF2-40B4-BE49-F238E27FC236}">
                      <a16:creationId xmlns:a16="http://schemas.microsoft.com/office/drawing/2014/main" id="{C85893C8-62A3-40D4-89B0-BE66F503E2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16" name="Line 316">
                  <a:extLst>
                    <a:ext uri="{FF2B5EF4-FFF2-40B4-BE49-F238E27FC236}">
                      <a16:creationId xmlns:a16="http://schemas.microsoft.com/office/drawing/2014/main" id="{38713CBD-1C7B-4937-AD9C-2DF53420C4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17" name="Line 317">
                  <a:extLst>
                    <a:ext uri="{FF2B5EF4-FFF2-40B4-BE49-F238E27FC236}">
                      <a16:creationId xmlns:a16="http://schemas.microsoft.com/office/drawing/2014/main" id="{57F4212D-7C76-4089-8E04-E68B91FCAE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18" name="Line 318">
                  <a:extLst>
                    <a:ext uri="{FF2B5EF4-FFF2-40B4-BE49-F238E27FC236}">
                      <a16:creationId xmlns:a16="http://schemas.microsoft.com/office/drawing/2014/main" id="{0343C9F5-F6EF-45ED-A4C2-1C8406FBA7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6" name="Group 319">
                <a:extLst>
                  <a:ext uri="{FF2B5EF4-FFF2-40B4-BE49-F238E27FC236}">
                    <a16:creationId xmlns:a16="http://schemas.microsoft.com/office/drawing/2014/main" id="{91F5CDF6-4AA2-4DD9-9A79-14E60DB946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3888"/>
                <a:ext cx="384" cy="192"/>
                <a:chOff x="2304" y="2160"/>
                <a:chExt cx="384" cy="192"/>
              </a:xfrm>
            </p:grpSpPr>
            <p:sp>
              <p:nvSpPr>
                <p:cNvPr id="37709" name="Rectangle 320">
                  <a:extLst>
                    <a:ext uri="{FF2B5EF4-FFF2-40B4-BE49-F238E27FC236}">
                      <a16:creationId xmlns:a16="http://schemas.microsoft.com/office/drawing/2014/main" id="{020AAAAE-B00E-4EEA-9D4C-ABD5C1DAEF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10" name="Line 321">
                  <a:extLst>
                    <a:ext uri="{FF2B5EF4-FFF2-40B4-BE49-F238E27FC236}">
                      <a16:creationId xmlns:a16="http://schemas.microsoft.com/office/drawing/2014/main" id="{0289C860-2678-4CC1-99C2-A6673DDC5A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11" name="Line 322">
                  <a:extLst>
                    <a:ext uri="{FF2B5EF4-FFF2-40B4-BE49-F238E27FC236}">
                      <a16:creationId xmlns:a16="http://schemas.microsoft.com/office/drawing/2014/main" id="{AF6A1AA7-5E7E-4E99-8387-19C15438E7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12" name="Line 323">
                  <a:extLst>
                    <a:ext uri="{FF2B5EF4-FFF2-40B4-BE49-F238E27FC236}">
                      <a16:creationId xmlns:a16="http://schemas.microsoft.com/office/drawing/2014/main" id="{D070A122-29EE-4801-AB2E-71D676D8C1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13" name="Line 324">
                  <a:extLst>
                    <a:ext uri="{FF2B5EF4-FFF2-40B4-BE49-F238E27FC236}">
                      <a16:creationId xmlns:a16="http://schemas.microsoft.com/office/drawing/2014/main" id="{AD7AF12D-DAEE-40D0-99BE-B27A6872C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7" name="Group 325">
                <a:extLst>
                  <a:ext uri="{FF2B5EF4-FFF2-40B4-BE49-F238E27FC236}">
                    <a16:creationId xmlns:a16="http://schemas.microsoft.com/office/drawing/2014/main" id="{B0D29951-F8CE-4BBC-AC45-751329B10D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128"/>
                <a:ext cx="384" cy="192"/>
                <a:chOff x="2304" y="2160"/>
                <a:chExt cx="384" cy="192"/>
              </a:xfrm>
            </p:grpSpPr>
            <p:sp>
              <p:nvSpPr>
                <p:cNvPr id="37704" name="Rectangle 326">
                  <a:extLst>
                    <a:ext uri="{FF2B5EF4-FFF2-40B4-BE49-F238E27FC236}">
                      <a16:creationId xmlns:a16="http://schemas.microsoft.com/office/drawing/2014/main" id="{7679A7BF-C229-4CF1-8D6F-B01C1209E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05" name="Line 327">
                  <a:extLst>
                    <a:ext uri="{FF2B5EF4-FFF2-40B4-BE49-F238E27FC236}">
                      <a16:creationId xmlns:a16="http://schemas.microsoft.com/office/drawing/2014/main" id="{D728E2B8-2F09-4350-B064-A0769FAA7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06" name="Line 328">
                  <a:extLst>
                    <a:ext uri="{FF2B5EF4-FFF2-40B4-BE49-F238E27FC236}">
                      <a16:creationId xmlns:a16="http://schemas.microsoft.com/office/drawing/2014/main" id="{B589D1D5-8596-4EF2-9E64-B3C798D0B8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07" name="Line 329">
                  <a:extLst>
                    <a:ext uri="{FF2B5EF4-FFF2-40B4-BE49-F238E27FC236}">
                      <a16:creationId xmlns:a16="http://schemas.microsoft.com/office/drawing/2014/main" id="{A7CCEA7C-5623-4ADE-8843-A1311F4421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08" name="Line 330">
                  <a:extLst>
                    <a:ext uri="{FF2B5EF4-FFF2-40B4-BE49-F238E27FC236}">
                      <a16:creationId xmlns:a16="http://schemas.microsoft.com/office/drawing/2014/main" id="{830FBFCE-9E7F-4FAE-8456-29E1719DB5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8" name="Group 331">
                <a:extLst>
                  <a:ext uri="{FF2B5EF4-FFF2-40B4-BE49-F238E27FC236}">
                    <a16:creationId xmlns:a16="http://schemas.microsoft.com/office/drawing/2014/main" id="{F7CA3305-9747-48C9-BADC-8470C05A72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368"/>
                <a:ext cx="384" cy="192"/>
                <a:chOff x="2304" y="2160"/>
                <a:chExt cx="384" cy="192"/>
              </a:xfrm>
            </p:grpSpPr>
            <p:sp>
              <p:nvSpPr>
                <p:cNvPr id="37699" name="Rectangle 332">
                  <a:extLst>
                    <a:ext uri="{FF2B5EF4-FFF2-40B4-BE49-F238E27FC236}">
                      <a16:creationId xmlns:a16="http://schemas.microsoft.com/office/drawing/2014/main" id="{0D41A119-0BA5-4162-9C5F-F5A32DE15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700" name="Line 333">
                  <a:extLst>
                    <a:ext uri="{FF2B5EF4-FFF2-40B4-BE49-F238E27FC236}">
                      <a16:creationId xmlns:a16="http://schemas.microsoft.com/office/drawing/2014/main" id="{81556048-8712-408F-B1A7-47103A1348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01" name="Line 334">
                  <a:extLst>
                    <a:ext uri="{FF2B5EF4-FFF2-40B4-BE49-F238E27FC236}">
                      <a16:creationId xmlns:a16="http://schemas.microsoft.com/office/drawing/2014/main" id="{EBF9E9F4-873C-41DC-B531-933E5EC120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02" name="Line 335">
                  <a:extLst>
                    <a:ext uri="{FF2B5EF4-FFF2-40B4-BE49-F238E27FC236}">
                      <a16:creationId xmlns:a16="http://schemas.microsoft.com/office/drawing/2014/main" id="{01F57898-C8F2-4BB8-8E85-5198757D2C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03" name="Line 336">
                  <a:extLst>
                    <a:ext uri="{FF2B5EF4-FFF2-40B4-BE49-F238E27FC236}">
                      <a16:creationId xmlns:a16="http://schemas.microsoft.com/office/drawing/2014/main" id="{BF7566EF-7045-4F6F-8BA2-C0841F6B6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69" name="Group 337">
                <a:extLst>
                  <a:ext uri="{FF2B5EF4-FFF2-40B4-BE49-F238E27FC236}">
                    <a16:creationId xmlns:a16="http://schemas.microsoft.com/office/drawing/2014/main" id="{82DF3E1C-1E59-4D2D-B560-4E50572445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608"/>
                <a:ext cx="384" cy="192"/>
                <a:chOff x="2304" y="2160"/>
                <a:chExt cx="384" cy="192"/>
              </a:xfrm>
            </p:grpSpPr>
            <p:sp>
              <p:nvSpPr>
                <p:cNvPr id="37694" name="Rectangle 338">
                  <a:extLst>
                    <a:ext uri="{FF2B5EF4-FFF2-40B4-BE49-F238E27FC236}">
                      <a16:creationId xmlns:a16="http://schemas.microsoft.com/office/drawing/2014/main" id="{F1DC3DF2-5A41-4062-9A42-F24CE89A0A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95" name="Line 339">
                  <a:extLst>
                    <a:ext uri="{FF2B5EF4-FFF2-40B4-BE49-F238E27FC236}">
                      <a16:creationId xmlns:a16="http://schemas.microsoft.com/office/drawing/2014/main" id="{0BD684AC-DDE9-498D-B700-4C475FA55F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96" name="Line 340">
                  <a:extLst>
                    <a:ext uri="{FF2B5EF4-FFF2-40B4-BE49-F238E27FC236}">
                      <a16:creationId xmlns:a16="http://schemas.microsoft.com/office/drawing/2014/main" id="{BE75E791-EEBD-48B3-9E00-4C39C2317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97" name="Line 341">
                  <a:extLst>
                    <a:ext uri="{FF2B5EF4-FFF2-40B4-BE49-F238E27FC236}">
                      <a16:creationId xmlns:a16="http://schemas.microsoft.com/office/drawing/2014/main" id="{F3564E68-C503-46C6-8F21-F56ADD95B3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98" name="Line 342">
                  <a:extLst>
                    <a:ext uri="{FF2B5EF4-FFF2-40B4-BE49-F238E27FC236}">
                      <a16:creationId xmlns:a16="http://schemas.microsoft.com/office/drawing/2014/main" id="{3521DC61-B2A0-4176-BEEF-59308222FE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70" name="Group 343">
                <a:extLst>
                  <a:ext uri="{FF2B5EF4-FFF2-40B4-BE49-F238E27FC236}">
                    <a16:creationId xmlns:a16="http://schemas.microsoft.com/office/drawing/2014/main" id="{9DFF8CE8-D06B-4327-A959-57DE78B00C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4848"/>
                <a:ext cx="384" cy="192"/>
                <a:chOff x="2304" y="2160"/>
                <a:chExt cx="384" cy="192"/>
              </a:xfrm>
            </p:grpSpPr>
            <p:sp>
              <p:nvSpPr>
                <p:cNvPr id="37689" name="Rectangle 344">
                  <a:extLst>
                    <a:ext uri="{FF2B5EF4-FFF2-40B4-BE49-F238E27FC236}">
                      <a16:creationId xmlns:a16="http://schemas.microsoft.com/office/drawing/2014/main" id="{CD60FD67-38E7-4115-B702-328F002B0C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90" name="Line 345">
                  <a:extLst>
                    <a:ext uri="{FF2B5EF4-FFF2-40B4-BE49-F238E27FC236}">
                      <a16:creationId xmlns:a16="http://schemas.microsoft.com/office/drawing/2014/main" id="{6FBA60D1-A02A-41C7-AF31-184348BCCE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91" name="Line 346">
                  <a:extLst>
                    <a:ext uri="{FF2B5EF4-FFF2-40B4-BE49-F238E27FC236}">
                      <a16:creationId xmlns:a16="http://schemas.microsoft.com/office/drawing/2014/main" id="{E80226BF-B662-47AD-B7E7-B2756F4F2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92" name="Line 347">
                  <a:extLst>
                    <a:ext uri="{FF2B5EF4-FFF2-40B4-BE49-F238E27FC236}">
                      <a16:creationId xmlns:a16="http://schemas.microsoft.com/office/drawing/2014/main" id="{F145A564-1D93-4D34-A4AC-F2F6DFDCC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93" name="Line 348">
                  <a:extLst>
                    <a:ext uri="{FF2B5EF4-FFF2-40B4-BE49-F238E27FC236}">
                      <a16:creationId xmlns:a16="http://schemas.microsoft.com/office/drawing/2014/main" id="{D3A549F4-EDF9-4EFC-8E8A-52FA2266D1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71" name="Group 349">
                <a:extLst>
                  <a:ext uri="{FF2B5EF4-FFF2-40B4-BE49-F238E27FC236}">
                    <a16:creationId xmlns:a16="http://schemas.microsoft.com/office/drawing/2014/main" id="{DACA6AA3-25C3-48CB-AB4F-8A037FE259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5088"/>
                <a:ext cx="384" cy="192"/>
                <a:chOff x="2304" y="2160"/>
                <a:chExt cx="384" cy="192"/>
              </a:xfrm>
            </p:grpSpPr>
            <p:sp>
              <p:nvSpPr>
                <p:cNvPr id="37684" name="Rectangle 350">
                  <a:extLst>
                    <a:ext uri="{FF2B5EF4-FFF2-40B4-BE49-F238E27FC236}">
                      <a16:creationId xmlns:a16="http://schemas.microsoft.com/office/drawing/2014/main" id="{0EB3907D-3EB0-405D-A296-48B837D39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85" name="Line 351">
                  <a:extLst>
                    <a:ext uri="{FF2B5EF4-FFF2-40B4-BE49-F238E27FC236}">
                      <a16:creationId xmlns:a16="http://schemas.microsoft.com/office/drawing/2014/main" id="{A8DB8924-D776-4660-A05B-AE627301EC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86" name="Line 352">
                  <a:extLst>
                    <a:ext uri="{FF2B5EF4-FFF2-40B4-BE49-F238E27FC236}">
                      <a16:creationId xmlns:a16="http://schemas.microsoft.com/office/drawing/2014/main" id="{A4AD42D2-7653-415B-94F2-0978D46AA1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87" name="Line 353">
                  <a:extLst>
                    <a:ext uri="{FF2B5EF4-FFF2-40B4-BE49-F238E27FC236}">
                      <a16:creationId xmlns:a16="http://schemas.microsoft.com/office/drawing/2014/main" id="{6C7AAF0E-7A13-422E-A3BF-3D0BB58998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88" name="Line 354">
                  <a:extLst>
                    <a:ext uri="{FF2B5EF4-FFF2-40B4-BE49-F238E27FC236}">
                      <a16:creationId xmlns:a16="http://schemas.microsoft.com/office/drawing/2014/main" id="{D89858C7-B01D-4DE8-8A5E-34D4543C3E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72" name="Group 355">
                <a:extLst>
                  <a:ext uri="{FF2B5EF4-FFF2-40B4-BE49-F238E27FC236}">
                    <a16:creationId xmlns:a16="http://schemas.microsoft.com/office/drawing/2014/main" id="{EE7FA538-EDB3-4943-A0F4-1412AC8CEE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5328"/>
                <a:ext cx="384" cy="192"/>
                <a:chOff x="2304" y="2160"/>
                <a:chExt cx="384" cy="192"/>
              </a:xfrm>
            </p:grpSpPr>
            <p:sp>
              <p:nvSpPr>
                <p:cNvPr id="37679" name="Rectangle 356">
                  <a:extLst>
                    <a:ext uri="{FF2B5EF4-FFF2-40B4-BE49-F238E27FC236}">
                      <a16:creationId xmlns:a16="http://schemas.microsoft.com/office/drawing/2014/main" id="{10788FCE-6FEE-419B-AF58-8260B2BDFE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80" name="Line 357">
                  <a:extLst>
                    <a:ext uri="{FF2B5EF4-FFF2-40B4-BE49-F238E27FC236}">
                      <a16:creationId xmlns:a16="http://schemas.microsoft.com/office/drawing/2014/main" id="{09EE7581-4BFA-4C90-B96A-9C18CEF37E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81" name="Line 358">
                  <a:extLst>
                    <a:ext uri="{FF2B5EF4-FFF2-40B4-BE49-F238E27FC236}">
                      <a16:creationId xmlns:a16="http://schemas.microsoft.com/office/drawing/2014/main" id="{35CC750A-0FBF-43CF-A61D-D4DC120528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82" name="Line 359">
                  <a:extLst>
                    <a:ext uri="{FF2B5EF4-FFF2-40B4-BE49-F238E27FC236}">
                      <a16:creationId xmlns:a16="http://schemas.microsoft.com/office/drawing/2014/main" id="{3BB5A676-CECC-4800-9EB7-D7A15E53D1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83" name="Line 360">
                  <a:extLst>
                    <a:ext uri="{FF2B5EF4-FFF2-40B4-BE49-F238E27FC236}">
                      <a16:creationId xmlns:a16="http://schemas.microsoft.com/office/drawing/2014/main" id="{78E8127E-E148-41A1-B50B-89E73501EB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673" name="Group 361">
                <a:extLst>
                  <a:ext uri="{FF2B5EF4-FFF2-40B4-BE49-F238E27FC236}">
                    <a16:creationId xmlns:a16="http://schemas.microsoft.com/office/drawing/2014/main" id="{307920EA-9CB0-4C57-B460-376A22B8D2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5568"/>
                <a:ext cx="384" cy="192"/>
                <a:chOff x="2304" y="2160"/>
                <a:chExt cx="384" cy="192"/>
              </a:xfrm>
            </p:grpSpPr>
            <p:sp>
              <p:nvSpPr>
                <p:cNvPr id="37674" name="Rectangle 362">
                  <a:extLst>
                    <a:ext uri="{FF2B5EF4-FFF2-40B4-BE49-F238E27FC236}">
                      <a16:creationId xmlns:a16="http://schemas.microsoft.com/office/drawing/2014/main" id="{326167F8-54D9-4B02-BF74-5E5BE944B5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75" name="Line 363">
                  <a:extLst>
                    <a:ext uri="{FF2B5EF4-FFF2-40B4-BE49-F238E27FC236}">
                      <a16:creationId xmlns:a16="http://schemas.microsoft.com/office/drawing/2014/main" id="{E194C970-A738-48DD-BC94-0ED208AC2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76" name="Line 364">
                  <a:extLst>
                    <a:ext uri="{FF2B5EF4-FFF2-40B4-BE49-F238E27FC236}">
                      <a16:creationId xmlns:a16="http://schemas.microsoft.com/office/drawing/2014/main" id="{DF477321-ADE8-40CE-AD0A-35110703DC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77" name="Line 365">
                  <a:extLst>
                    <a:ext uri="{FF2B5EF4-FFF2-40B4-BE49-F238E27FC236}">
                      <a16:creationId xmlns:a16="http://schemas.microsoft.com/office/drawing/2014/main" id="{FC186932-50BE-494A-A115-F008B23084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78" name="Line 366">
                  <a:extLst>
                    <a:ext uri="{FF2B5EF4-FFF2-40B4-BE49-F238E27FC236}">
                      <a16:creationId xmlns:a16="http://schemas.microsoft.com/office/drawing/2014/main" id="{CA112698-CAAB-467A-9FF6-FC2583F2F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79" name="Group 367">
              <a:extLst>
                <a:ext uri="{FF2B5EF4-FFF2-40B4-BE49-F238E27FC236}">
                  <a16:creationId xmlns:a16="http://schemas.microsoft.com/office/drawing/2014/main" id="{0F0AF06F-7C87-40C9-9DB4-982294A4DD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0" y="977"/>
              <a:ext cx="2235" cy="182"/>
              <a:chOff x="1540" y="977"/>
              <a:chExt cx="2235" cy="182"/>
            </a:xfrm>
          </p:grpSpPr>
          <p:grpSp>
            <p:nvGrpSpPr>
              <p:cNvPr id="37534" name="Group 368">
                <a:extLst>
                  <a:ext uri="{FF2B5EF4-FFF2-40B4-BE49-F238E27FC236}">
                    <a16:creationId xmlns:a16="http://schemas.microsoft.com/office/drawing/2014/main" id="{1E655CA9-7459-4326-874A-E84A4E77E8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962" y="1022"/>
                <a:ext cx="182" cy="91"/>
                <a:chOff x="2304" y="2160"/>
                <a:chExt cx="384" cy="192"/>
              </a:xfrm>
            </p:grpSpPr>
            <p:sp>
              <p:nvSpPr>
                <p:cNvPr id="37649" name="Rectangle 369">
                  <a:extLst>
                    <a:ext uri="{FF2B5EF4-FFF2-40B4-BE49-F238E27FC236}">
                      <a16:creationId xmlns:a16="http://schemas.microsoft.com/office/drawing/2014/main" id="{7194414A-4CF5-4DEB-BF6D-5702FA846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50" name="Line 370">
                  <a:extLst>
                    <a:ext uri="{FF2B5EF4-FFF2-40B4-BE49-F238E27FC236}">
                      <a16:creationId xmlns:a16="http://schemas.microsoft.com/office/drawing/2014/main" id="{B7AE4168-A3EE-4908-9526-C0443C5756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51" name="Line 371">
                  <a:extLst>
                    <a:ext uri="{FF2B5EF4-FFF2-40B4-BE49-F238E27FC236}">
                      <a16:creationId xmlns:a16="http://schemas.microsoft.com/office/drawing/2014/main" id="{6FFAA817-EF90-4ABA-9FD9-1D394A77BB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52" name="Line 372">
                  <a:extLst>
                    <a:ext uri="{FF2B5EF4-FFF2-40B4-BE49-F238E27FC236}">
                      <a16:creationId xmlns:a16="http://schemas.microsoft.com/office/drawing/2014/main" id="{0D00C14D-7C19-4AE2-8940-ED7A275F68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53" name="Line 373">
                  <a:extLst>
                    <a:ext uri="{FF2B5EF4-FFF2-40B4-BE49-F238E27FC236}">
                      <a16:creationId xmlns:a16="http://schemas.microsoft.com/office/drawing/2014/main" id="{D19CBBBA-6FBE-494C-913C-054349D434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35" name="Group 374">
                <a:extLst>
                  <a:ext uri="{FF2B5EF4-FFF2-40B4-BE49-F238E27FC236}">
                    <a16:creationId xmlns:a16="http://schemas.microsoft.com/office/drawing/2014/main" id="{63A59915-4080-47E4-97BD-338695D6A8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849" y="1022"/>
                <a:ext cx="182" cy="91"/>
                <a:chOff x="2304" y="2160"/>
                <a:chExt cx="384" cy="192"/>
              </a:xfrm>
            </p:grpSpPr>
            <p:sp>
              <p:nvSpPr>
                <p:cNvPr id="37644" name="Rectangle 375">
                  <a:extLst>
                    <a:ext uri="{FF2B5EF4-FFF2-40B4-BE49-F238E27FC236}">
                      <a16:creationId xmlns:a16="http://schemas.microsoft.com/office/drawing/2014/main" id="{D15EADB0-3897-403E-B939-7AAB47C5E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45" name="Line 376">
                  <a:extLst>
                    <a:ext uri="{FF2B5EF4-FFF2-40B4-BE49-F238E27FC236}">
                      <a16:creationId xmlns:a16="http://schemas.microsoft.com/office/drawing/2014/main" id="{DF7B926C-0CBB-4012-83A8-C82856D8C0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46" name="Line 377">
                  <a:extLst>
                    <a:ext uri="{FF2B5EF4-FFF2-40B4-BE49-F238E27FC236}">
                      <a16:creationId xmlns:a16="http://schemas.microsoft.com/office/drawing/2014/main" id="{60EEB7C8-BE62-49C5-ABFD-AD3AF6EB0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47" name="Line 378">
                  <a:extLst>
                    <a:ext uri="{FF2B5EF4-FFF2-40B4-BE49-F238E27FC236}">
                      <a16:creationId xmlns:a16="http://schemas.microsoft.com/office/drawing/2014/main" id="{3845FF11-722B-4DFB-AA56-2CEF935C5D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48" name="Line 379">
                  <a:extLst>
                    <a:ext uri="{FF2B5EF4-FFF2-40B4-BE49-F238E27FC236}">
                      <a16:creationId xmlns:a16="http://schemas.microsoft.com/office/drawing/2014/main" id="{B0BF06E3-AB1F-41EF-AC79-76E6A71B7C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36" name="Group 380">
                <a:extLst>
                  <a:ext uri="{FF2B5EF4-FFF2-40B4-BE49-F238E27FC236}">
                    <a16:creationId xmlns:a16="http://schemas.microsoft.com/office/drawing/2014/main" id="{975A5194-331A-4762-8116-D346D4D281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736" y="1022"/>
                <a:ext cx="182" cy="91"/>
                <a:chOff x="2304" y="2160"/>
                <a:chExt cx="384" cy="192"/>
              </a:xfrm>
            </p:grpSpPr>
            <p:sp>
              <p:nvSpPr>
                <p:cNvPr id="37639" name="Rectangle 381">
                  <a:extLst>
                    <a:ext uri="{FF2B5EF4-FFF2-40B4-BE49-F238E27FC236}">
                      <a16:creationId xmlns:a16="http://schemas.microsoft.com/office/drawing/2014/main" id="{7806B51D-F285-4F9B-AD8A-610DED2694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40" name="Line 382">
                  <a:extLst>
                    <a:ext uri="{FF2B5EF4-FFF2-40B4-BE49-F238E27FC236}">
                      <a16:creationId xmlns:a16="http://schemas.microsoft.com/office/drawing/2014/main" id="{C4DA90CF-FEFD-46B8-8E90-2632BFDA2B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41" name="Line 383">
                  <a:extLst>
                    <a:ext uri="{FF2B5EF4-FFF2-40B4-BE49-F238E27FC236}">
                      <a16:creationId xmlns:a16="http://schemas.microsoft.com/office/drawing/2014/main" id="{2310407E-11B9-4B30-9032-91E9511900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42" name="Line 384">
                  <a:extLst>
                    <a:ext uri="{FF2B5EF4-FFF2-40B4-BE49-F238E27FC236}">
                      <a16:creationId xmlns:a16="http://schemas.microsoft.com/office/drawing/2014/main" id="{C62012F0-3229-48D6-B585-D694D65013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43" name="Line 385">
                  <a:extLst>
                    <a:ext uri="{FF2B5EF4-FFF2-40B4-BE49-F238E27FC236}">
                      <a16:creationId xmlns:a16="http://schemas.microsoft.com/office/drawing/2014/main" id="{61B9FECD-9006-4E76-A8CF-1649C7DC7C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37" name="Group 386">
                <a:extLst>
                  <a:ext uri="{FF2B5EF4-FFF2-40B4-BE49-F238E27FC236}">
                    <a16:creationId xmlns:a16="http://schemas.microsoft.com/office/drawing/2014/main" id="{64C74E7C-13DB-4E67-8A3B-EC132FA774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622" y="1023"/>
                <a:ext cx="182" cy="90"/>
                <a:chOff x="2304" y="2160"/>
                <a:chExt cx="384" cy="192"/>
              </a:xfrm>
            </p:grpSpPr>
            <p:sp>
              <p:nvSpPr>
                <p:cNvPr id="37634" name="Rectangle 387">
                  <a:extLst>
                    <a:ext uri="{FF2B5EF4-FFF2-40B4-BE49-F238E27FC236}">
                      <a16:creationId xmlns:a16="http://schemas.microsoft.com/office/drawing/2014/main" id="{046D7BCB-F8ED-425F-A6A2-F2ECF48B8C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35" name="Line 388">
                  <a:extLst>
                    <a:ext uri="{FF2B5EF4-FFF2-40B4-BE49-F238E27FC236}">
                      <a16:creationId xmlns:a16="http://schemas.microsoft.com/office/drawing/2014/main" id="{F05AB395-3FC5-4706-9DE3-A559B2EB0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36" name="Line 389">
                  <a:extLst>
                    <a:ext uri="{FF2B5EF4-FFF2-40B4-BE49-F238E27FC236}">
                      <a16:creationId xmlns:a16="http://schemas.microsoft.com/office/drawing/2014/main" id="{42549531-70DC-4C79-B91D-C3E34F32CB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37" name="Line 390">
                  <a:extLst>
                    <a:ext uri="{FF2B5EF4-FFF2-40B4-BE49-F238E27FC236}">
                      <a16:creationId xmlns:a16="http://schemas.microsoft.com/office/drawing/2014/main" id="{D2BEB5F1-9810-456D-B6C8-1C3F5A4848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38" name="Line 391">
                  <a:extLst>
                    <a:ext uri="{FF2B5EF4-FFF2-40B4-BE49-F238E27FC236}">
                      <a16:creationId xmlns:a16="http://schemas.microsoft.com/office/drawing/2014/main" id="{3DEAA15D-4620-468A-AB57-A5BE630298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38" name="Group 392">
                <a:extLst>
                  <a:ext uri="{FF2B5EF4-FFF2-40B4-BE49-F238E27FC236}">
                    <a16:creationId xmlns:a16="http://schemas.microsoft.com/office/drawing/2014/main" id="{2E0491D3-4C8D-4D32-98E5-06786F8BEE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509" y="1023"/>
                <a:ext cx="182" cy="90"/>
                <a:chOff x="2304" y="2160"/>
                <a:chExt cx="384" cy="192"/>
              </a:xfrm>
            </p:grpSpPr>
            <p:sp>
              <p:nvSpPr>
                <p:cNvPr id="37629" name="Rectangle 393">
                  <a:extLst>
                    <a:ext uri="{FF2B5EF4-FFF2-40B4-BE49-F238E27FC236}">
                      <a16:creationId xmlns:a16="http://schemas.microsoft.com/office/drawing/2014/main" id="{50DD0B83-5C1A-493F-BD90-CD8C831B9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30" name="Line 394">
                  <a:extLst>
                    <a:ext uri="{FF2B5EF4-FFF2-40B4-BE49-F238E27FC236}">
                      <a16:creationId xmlns:a16="http://schemas.microsoft.com/office/drawing/2014/main" id="{3F5D49D7-E73E-4B50-A0DE-1E9542D3EB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31" name="Line 395">
                  <a:extLst>
                    <a:ext uri="{FF2B5EF4-FFF2-40B4-BE49-F238E27FC236}">
                      <a16:creationId xmlns:a16="http://schemas.microsoft.com/office/drawing/2014/main" id="{4A2D8230-5ECC-4046-83A5-549C1EEEF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32" name="Line 396">
                  <a:extLst>
                    <a:ext uri="{FF2B5EF4-FFF2-40B4-BE49-F238E27FC236}">
                      <a16:creationId xmlns:a16="http://schemas.microsoft.com/office/drawing/2014/main" id="{ADAD101A-CB02-442E-AE5A-89AAEC16B7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33" name="Line 397">
                  <a:extLst>
                    <a:ext uri="{FF2B5EF4-FFF2-40B4-BE49-F238E27FC236}">
                      <a16:creationId xmlns:a16="http://schemas.microsoft.com/office/drawing/2014/main" id="{1D1BD4B7-7008-484F-B905-5D702C045E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39" name="Group 398">
                <a:extLst>
                  <a:ext uri="{FF2B5EF4-FFF2-40B4-BE49-F238E27FC236}">
                    <a16:creationId xmlns:a16="http://schemas.microsoft.com/office/drawing/2014/main" id="{14DA7634-38E3-467D-BE52-E235F46BD4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397" y="1023"/>
                <a:ext cx="182" cy="89"/>
                <a:chOff x="2304" y="2160"/>
                <a:chExt cx="384" cy="192"/>
              </a:xfrm>
            </p:grpSpPr>
            <p:sp>
              <p:nvSpPr>
                <p:cNvPr id="37624" name="Rectangle 399">
                  <a:extLst>
                    <a:ext uri="{FF2B5EF4-FFF2-40B4-BE49-F238E27FC236}">
                      <a16:creationId xmlns:a16="http://schemas.microsoft.com/office/drawing/2014/main" id="{68F38DA3-C464-4AF4-BF68-9BF879E81C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25" name="Line 400">
                  <a:extLst>
                    <a:ext uri="{FF2B5EF4-FFF2-40B4-BE49-F238E27FC236}">
                      <a16:creationId xmlns:a16="http://schemas.microsoft.com/office/drawing/2014/main" id="{51026C2B-3EB1-41E1-ADAC-2944A01D5C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26" name="Line 401">
                  <a:extLst>
                    <a:ext uri="{FF2B5EF4-FFF2-40B4-BE49-F238E27FC236}">
                      <a16:creationId xmlns:a16="http://schemas.microsoft.com/office/drawing/2014/main" id="{A26FAC8A-6695-40BF-A3D1-07FD01C1EF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27" name="Line 402">
                  <a:extLst>
                    <a:ext uri="{FF2B5EF4-FFF2-40B4-BE49-F238E27FC236}">
                      <a16:creationId xmlns:a16="http://schemas.microsoft.com/office/drawing/2014/main" id="{12FCD83B-D882-41E0-9971-85426739EE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28" name="Line 403">
                  <a:extLst>
                    <a:ext uri="{FF2B5EF4-FFF2-40B4-BE49-F238E27FC236}">
                      <a16:creationId xmlns:a16="http://schemas.microsoft.com/office/drawing/2014/main" id="{F5562DA8-F488-4878-B4D7-165D6B2139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0" name="Group 404">
                <a:extLst>
                  <a:ext uri="{FF2B5EF4-FFF2-40B4-BE49-F238E27FC236}">
                    <a16:creationId xmlns:a16="http://schemas.microsoft.com/office/drawing/2014/main" id="{CB42A875-7C6F-4283-83A1-EC54107DE5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284" y="1023"/>
                <a:ext cx="182" cy="89"/>
                <a:chOff x="2304" y="2160"/>
                <a:chExt cx="384" cy="192"/>
              </a:xfrm>
            </p:grpSpPr>
            <p:sp>
              <p:nvSpPr>
                <p:cNvPr id="37619" name="Rectangle 405">
                  <a:extLst>
                    <a:ext uri="{FF2B5EF4-FFF2-40B4-BE49-F238E27FC236}">
                      <a16:creationId xmlns:a16="http://schemas.microsoft.com/office/drawing/2014/main" id="{46327428-BFB3-48D9-B5F4-F8A1F5A69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20" name="Line 406">
                  <a:extLst>
                    <a:ext uri="{FF2B5EF4-FFF2-40B4-BE49-F238E27FC236}">
                      <a16:creationId xmlns:a16="http://schemas.microsoft.com/office/drawing/2014/main" id="{BA368155-103B-47B6-A1F2-321CD29F64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21" name="Line 407">
                  <a:extLst>
                    <a:ext uri="{FF2B5EF4-FFF2-40B4-BE49-F238E27FC236}">
                      <a16:creationId xmlns:a16="http://schemas.microsoft.com/office/drawing/2014/main" id="{EAB41518-42D5-460E-BDFD-5ECEF1D750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22" name="Line 408">
                  <a:extLst>
                    <a:ext uri="{FF2B5EF4-FFF2-40B4-BE49-F238E27FC236}">
                      <a16:creationId xmlns:a16="http://schemas.microsoft.com/office/drawing/2014/main" id="{414629B2-1022-410A-AF00-A6AE8B6065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23" name="Line 409">
                  <a:extLst>
                    <a:ext uri="{FF2B5EF4-FFF2-40B4-BE49-F238E27FC236}">
                      <a16:creationId xmlns:a16="http://schemas.microsoft.com/office/drawing/2014/main" id="{CCEF8F13-7DE0-4C68-960D-76629571CC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1" name="Group 410">
                <a:extLst>
                  <a:ext uri="{FF2B5EF4-FFF2-40B4-BE49-F238E27FC236}">
                    <a16:creationId xmlns:a16="http://schemas.microsoft.com/office/drawing/2014/main" id="{51084621-FB02-4672-A375-CB20ED3C89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171" y="1023"/>
                <a:ext cx="182" cy="90"/>
                <a:chOff x="2304" y="2160"/>
                <a:chExt cx="384" cy="192"/>
              </a:xfrm>
            </p:grpSpPr>
            <p:sp>
              <p:nvSpPr>
                <p:cNvPr id="37614" name="Rectangle 411">
                  <a:extLst>
                    <a:ext uri="{FF2B5EF4-FFF2-40B4-BE49-F238E27FC236}">
                      <a16:creationId xmlns:a16="http://schemas.microsoft.com/office/drawing/2014/main" id="{AB74B5B3-2E30-42E5-B284-AA23ECAC4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15" name="Line 412">
                  <a:extLst>
                    <a:ext uri="{FF2B5EF4-FFF2-40B4-BE49-F238E27FC236}">
                      <a16:creationId xmlns:a16="http://schemas.microsoft.com/office/drawing/2014/main" id="{FFE76397-4DBF-45E9-8B9A-44D418EEDC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16" name="Line 413">
                  <a:extLst>
                    <a:ext uri="{FF2B5EF4-FFF2-40B4-BE49-F238E27FC236}">
                      <a16:creationId xmlns:a16="http://schemas.microsoft.com/office/drawing/2014/main" id="{9E0C0BB1-686B-4B0E-8BA8-070051186F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17" name="Line 414">
                  <a:extLst>
                    <a:ext uri="{FF2B5EF4-FFF2-40B4-BE49-F238E27FC236}">
                      <a16:creationId xmlns:a16="http://schemas.microsoft.com/office/drawing/2014/main" id="{92F6E69D-CCE6-4CC8-9F68-E4E018AE50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18" name="Line 415">
                  <a:extLst>
                    <a:ext uri="{FF2B5EF4-FFF2-40B4-BE49-F238E27FC236}">
                      <a16:creationId xmlns:a16="http://schemas.microsoft.com/office/drawing/2014/main" id="{9808E6CC-5A75-4030-ADE8-9308A80E79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2" name="Group 416">
                <a:extLst>
                  <a:ext uri="{FF2B5EF4-FFF2-40B4-BE49-F238E27FC236}">
                    <a16:creationId xmlns:a16="http://schemas.microsoft.com/office/drawing/2014/main" id="{81A45EC3-3C03-40A0-8AB7-93AC2512DC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058" y="1023"/>
                <a:ext cx="182" cy="90"/>
                <a:chOff x="2304" y="2160"/>
                <a:chExt cx="384" cy="192"/>
              </a:xfrm>
            </p:grpSpPr>
            <p:sp>
              <p:nvSpPr>
                <p:cNvPr id="37609" name="Rectangle 417">
                  <a:extLst>
                    <a:ext uri="{FF2B5EF4-FFF2-40B4-BE49-F238E27FC236}">
                      <a16:creationId xmlns:a16="http://schemas.microsoft.com/office/drawing/2014/main" id="{5731EC74-F26C-42E3-A26B-2D785A082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10" name="Line 418">
                  <a:extLst>
                    <a:ext uri="{FF2B5EF4-FFF2-40B4-BE49-F238E27FC236}">
                      <a16:creationId xmlns:a16="http://schemas.microsoft.com/office/drawing/2014/main" id="{9C626393-4CB8-4D6C-9F5B-D6D8653849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11" name="Line 419">
                  <a:extLst>
                    <a:ext uri="{FF2B5EF4-FFF2-40B4-BE49-F238E27FC236}">
                      <a16:creationId xmlns:a16="http://schemas.microsoft.com/office/drawing/2014/main" id="{0519936A-4EFB-4595-8161-53586698EE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12" name="Line 420">
                  <a:extLst>
                    <a:ext uri="{FF2B5EF4-FFF2-40B4-BE49-F238E27FC236}">
                      <a16:creationId xmlns:a16="http://schemas.microsoft.com/office/drawing/2014/main" id="{15C20946-22D1-4F17-AF3D-9B161BD701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13" name="Line 421">
                  <a:extLst>
                    <a:ext uri="{FF2B5EF4-FFF2-40B4-BE49-F238E27FC236}">
                      <a16:creationId xmlns:a16="http://schemas.microsoft.com/office/drawing/2014/main" id="{266613A9-0807-4297-9CA4-E5E1AEC6D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3" name="Group 422">
                <a:extLst>
                  <a:ext uri="{FF2B5EF4-FFF2-40B4-BE49-F238E27FC236}">
                    <a16:creationId xmlns:a16="http://schemas.microsoft.com/office/drawing/2014/main" id="{5F673BEF-844C-4968-A713-1CB8FB2EE7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1945" y="1023"/>
                <a:ext cx="182" cy="90"/>
                <a:chOff x="2304" y="2160"/>
                <a:chExt cx="384" cy="192"/>
              </a:xfrm>
            </p:grpSpPr>
            <p:sp>
              <p:nvSpPr>
                <p:cNvPr id="37604" name="Rectangle 423">
                  <a:extLst>
                    <a:ext uri="{FF2B5EF4-FFF2-40B4-BE49-F238E27FC236}">
                      <a16:creationId xmlns:a16="http://schemas.microsoft.com/office/drawing/2014/main" id="{B1C16E24-764E-4251-A373-F407E33B71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05" name="Line 424">
                  <a:extLst>
                    <a:ext uri="{FF2B5EF4-FFF2-40B4-BE49-F238E27FC236}">
                      <a16:creationId xmlns:a16="http://schemas.microsoft.com/office/drawing/2014/main" id="{8213F70E-56CB-4356-A450-D5A4FA0B67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06" name="Line 425">
                  <a:extLst>
                    <a:ext uri="{FF2B5EF4-FFF2-40B4-BE49-F238E27FC236}">
                      <a16:creationId xmlns:a16="http://schemas.microsoft.com/office/drawing/2014/main" id="{8BC501E9-8A72-46DD-B2DB-579A009BEF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07" name="Line 426">
                  <a:extLst>
                    <a:ext uri="{FF2B5EF4-FFF2-40B4-BE49-F238E27FC236}">
                      <a16:creationId xmlns:a16="http://schemas.microsoft.com/office/drawing/2014/main" id="{EC0BAECD-AFD3-4427-972D-6B8EC3E169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08" name="Line 427">
                  <a:extLst>
                    <a:ext uri="{FF2B5EF4-FFF2-40B4-BE49-F238E27FC236}">
                      <a16:creationId xmlns:a16="http://schemas.microsoft.com/office/drawing/2014/main" id="{24965819-5C0F-4952-9ED0-D5FF4C478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4" name="Group 428">
                <a:extLst>
                  <a:ext uri="{FF2B5EF4-FFF2-40B4-BE49-F238E27FC236}">
                    <a16:creationId xmlns:a16="http://schemas.microsoft.com/office/drawing/2014/main" id="{1534A01F-CEA5-47AA-91F8-E6924C9AF8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1832" y="1022"/>
                <a:ext cx="182" cy="91"/>
                <a:chOff x="2304" y="2160"/>
                <a:chExt cx="384" cy="192"/>
              </a:xfrm>
            </p:grpSpPr>
            <p:sp>
              <p:nvSpPr>
                <p:cNvPr id="37599" name="Rectangle 429">
                  <a:extLst>
                    <a:ext uri="{FF2B5EF4-FFF2-40B4-BE49-F238E27FC236}">
                      <a16:creationId xmlns:a16="http://schemas.microsoft.com/office/drawing/2014/main" id="{2E53CDB2-7268-4B30-8281-756098F42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600" name="Line 430">
                  <a:extLst>
                    <a:ext uri="{FF2B5EF4-FFF2-40B4-BE49-F238E27FC236}">
                      <a16:creationId xmlns:a16="http://schemas.microsoft.com/office/drawing/2014/main" id="{02365124-B498-42A9-A387-C5CE164B07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01" name="Line 431">
                  <a:extLst>
                    <a:ext uri="{FF2B5EF4-FFF2-40B4-BE49-F238E27FC236}">
                      <a16:creationId xmlns:a16="http://schemas.microsoft.com/office/drawing/2014/main" id="{B60AC2B6-88B4-4E7A-BF04-6B76D26CD0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02" name="Line 432">
                  <a:extLst>
                    <a:ext uri="{FF2B5EF4-FFF2-40B4-BE49-F238E27FC236}">
                      <a16:creationId xmlns:a16="http://schemas.microsoft.com/office/drawing/2014/main" id="{659D1459-BACD-448D-B2E7-47D8C46CDE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03" name="Line 433">
                  <a:extLst>
                    <a:ext uri="{FF2B5EF4-FFF2-40B4-BE49-F238E27FC236}">
                      <a16:creationId xmlns:a16="http://schemas.microsoft.com/office/drawing/2014/main" id="{C36B1736-FDE3-4BB6-8F38-98EE4D594D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5" name="Group 434">
                <a:extLst>
                  <a:ext uri="{FF2B5EF4-FFF2-40B4-BE49-F238E27FC236}">
                    <a16:creationId xmlns:a16="http://schemas.microsoft.com/office/drawing/2014/main" id="{F5AEBE16-C1FA-4A64-B7C5-72CF7D3F6D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1719" y="1022"/>
                <a:ext cx="182" cy="91"/>
                <a:chOff x="2304" y="2160"/>
                <a:chExt cx="384" cy="192"/>
              </a:xfrm>
            </p:grpSpPr>
            <p:sp>
              <p:nvSpPr>
                <p:cNvPr id="37594" name="Rectangle 435">
                  <a:extLst>
                    <a:ext uri="{FF2B5EF4-FFF2-40B4-BE49-F238E27FC236}">
                      <a16:creationId xmlns:a16="http://schemas.microsoft.com/office/drawing/2014/main" id="{B0586FCC-B32A-438A-999D-A62B0FF6CE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95" name="Line 436">
                  <a:extLst>
                    <a:ext uri="{FF2B5EF4-FFF2-40B4-BE49-F238E27FC236}">
                      <a16:creationId xmlns:a16="http://schemas.microsoft.com/office/drawing/2014/main" id="{5AF11BFD-4857-4245-9517-F809B56556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96" name="Line 437">
                  <a:extLst>
                    <a:ext uri="{FF2B5EF4-FFF2-40B4-BE49-F238E27FC236}">
                      <a16:creationId xmlns:a16="http://schemas.microsoft.com/office/drawing/2014/main" id="{49ECEE03-0967-4F03-8562-25813B71E7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97" name="Line 438">
                  <a:extLst>
                    <a:ext uri="{FF2B5EF4-FFF2-40B4-BE49-F238E27FC236}">
                      <a16:creationId xmlns:a16="http://schemas.microsoft.com/office/drawing/2014/main" id="{B250E41E-1D3D-4ADA-971A-CF4D69E316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98" name="Line 439">
                  <a:extLst>
                    <a:ext uri="{FF2B5EF4-FFF2-40B4-BE49-F238E27FC236}">
                      <a16:creationId xmlns:a16="http://schemas.microsoft.com/office/drawing/2014/main" id="{DB9F49A3-78EC-4ED1-9CBF-66A01BD010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6" name="Group 440">
                <a:extLst>
                  <a:ext uri="{FF2B5EF4-FFF2-40B4-BE49-F238E27FC236}">
                    <a16:creationId xmlns:a16="http://schemas.microsoft.com/office/drawing/2014/main" id="{4D3058F5-7E97-4B72-AFF0-C2B48B9662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1606" y="1022"/>
                <a:ext cx="182" cy="91"/>
                <a:chOff x="2304" y="2160"/>
                <a:chExt cx="384" cy="192"/>
              </a:xfrm>
            </p:grpSpPr>
            <p:sp>
              <p:nvSpPr>
                <p:cNvPr id="37589" name="Rectangle 441">
                  <a:extLst>
                    <a:ext uri="{FF2B5EF4-FFF2-40B4-BE49-F238E27FC236}">
                      <a16:creationId xmlns:a16="http://schemas.microsoft.com/office/drawing/2014/main" id="{086237F4-C113-48C2-AD42-FC6276BD5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90" name="Line 442">
                  <a:extLst>
                    <a:ext uri="{FF2B5EF4-FFF2-40B4-BE49-F238E27FC236}">
                      <a16:creationId xmlns:a16="http://schemas.microsoft.com/office/drawing/2014/main" id="{1B677833-1C0B-4352-A909-514322E00A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91" name="Line 443">
                  <a:extLst>
                    <a:ext uri="{FF2B5EF4-FFF2-40B4-BE49-F238E27FC236}">
                      <a16:creationId xmlns:a16="http://schemas.microsoft.com/office/drawing/2014/main" id="{0ECC9481-6862-4D12-9AA6-D480989F0F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92" name="Line 444">
                  <a:extLst>
                    <a:ext uri="{FF2B5EF4-FFF2-40B4-BE49-F238E27FC236}">
                      <a16:creationId xmlns:a16="http://schemas.microsoft.com/office/drawing/2014/main" id="{C4ACA1CB-E91D-4C22-9456-CFEA505C31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93" name="Line 445">
                  <a:extLst>
                    <a:ext uri="{FF2B5EF4-FFF2-40B4-BE49-F238E27FC236}">
                      <a16:creationId xmlns:a16="http://schemas.microsoft.com/office/drawing/2014/main" id="{9B057D41-DC61-43D9-9231-3B41E7AF00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7" name="Group 446">
                <a:extLst>
                  <a:ext uri="{FF2B5EF4-FFF2-40B4-BE49-F238E27FC236}">
                    <a16:creationId xmlns:a16="http://schemas.microsoft.com/office/drawing/2014/main" id="{BD9831B5-EC59-485B-B3F6-431F7AE2F7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639" y="1023"/>
                <a:ext cx="182" cy="90"/>
                <a:chOff x="2304" y="2160"/>
                <a:chExt cx="384" cy="192"/>
              </a:xfrm>
            </p:grpSpPr>
            <p:sp>
              <p:nvSpPr>
                <p:cNvPr id="37584" name="Rectangle 447">
                  <a:extLst>
                    <a:ext uri="{FF2B5EF4-FFF2-40B4-BE49-F238E27FC236}">
                      <a16:creationId xmlns:a16="http://schemas.microsoft.com/office/drawing/2014/main" id="{CA120573-2CB1-4C80-AFDB-6FCEB24A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85" name="Line 448">
                  <a:extLst>
                    <a:ext uri="{FF2B5EF4-FFF2-40B4-BE49-F238E27FC236}">
                      <a16:creationId xmlns:a16="http://schemas.microsoft.com/office/drawing/2014/main" id="{9600D3D3-5F31-4AE3-AB19-843741B1E2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86" name="Line 449">
                  <a:extLst>
                    <a:ext uri="{FF2B5EF4-FFF2-40B4-BE49-F238E27FC236}">
                      <a16:creationId xmlns:a16="http://schemas.microsoft.com/office/drawing/2014/main" id="{769F2C18-0204-4F35-8273-D2B4FA4520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87" name="Line 450">
                  <a:extLst>
                    <a:ext uri="{FF2B5EF4-FFF2-40B4-BE49-F238E27FC236}">
                      <a16:creationId xmlns:a16="http://schemas.microsoft.com/office/drawing/2014/main" id="{16806C1F-7AC8-4C77-98A3-EDE68D9D54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88" name="Line 451">
                  <a:extLst>
                    <a:ext uri="{FF2B5EF4-FFF2-40B4-BE49-F238E27FC236}">
                      <a16:creationId xmlns:a16="http://schemas.microsoft.com/office/drawing/2014/main" id="{50B8BE09-62B7-4B18-9E52-CFE78E8B0B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8" name="Group 452">
                <a:extLst>
                  <a:ext uri="{FF2B5EF4-FFF2-40B4-BE49-F238E27FC236}">
                    <a16:creationId xmlns:a16="http://schemas.microsoft.com/office/drawing/2014/main" id="{A74D792E-E3C9-4A36-89C2-DDC6E02425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526" y="1023"/>
                <a:ext cx="182" cy="90"/>
                <a:chOff x="2304" y="2160"/>
                <a:chExt cx="384" cy="192"/>
              </a:xfrm>
            </p:grpSpPr>
            <p:sp>
              <p:nvSpPr>
                <p:cNvPr id="37579" name="Rectangle 453">
                  <a:extLst>
                    <a:ext uri="{FF2B5EF4-FFF2-40B4-BE49-F238E27FC236}">
                      <a16:creationId xmlns:a16="http://schemas.microsoft.com/office/drawing/2014/main" id="{CE241A03-BB77-41BF-A0BE-AF4E128128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80" name="Line 454">
                  <a:extLst>
                    <a:ext uri="{FF2B5EF4-FFF2-40B4-BE49-F238E27FC236}">
                      <a16:creationId xmlns:a16="http://schemas.microsoft.com/office/drawing/2014/main" id="{44BA0120-C62B-44E4-A367-BE3D5ADE25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81" name="Line 455">
                  <a:extLst>
                    <a:ext uri="{FF2B5EF4-FFF2-40B4-BE49-F238E27FC236}">
                      <a16:creationId xmlns:a16="http://schemas.microsoft.com/office/drawing/2014/main" id="{CC877E80-4956-4156-9FC3-82D4D1060B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82" name="Line 456">
                  <a:extLst>
                    <a:ext uri="{FF2B5EF4-FFF2-40B4-BE49-F238E27FC236}">
                      <a16:creationId xmlns:a16="http://schemas.microsoft.com/office/drawing/2014/main" id="{BD66EC3B-5932-4D3D-A0D4-35728626A6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83" name="Line 457">
                  <a:extLst>
                    <a:ext uri="{FF2B5EF4-FFF2-40B4-BE49-F238E27FC236}">
                      <a16:creationId xmlns:a16="http://schemas.microsoft.com/office/drawing/2014/main" id="{27E93D3C-1797-46C5-8F8D-17F734798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49" name="Group 458">
                <a:extLst>
                  <a:ext uri="{FF2B5EF4-FFF2-40B4-BE49-F238E27FC236}">
                    <a16:creationId xmlns:a16="http://schemas.microsoft.com/office/drawing/2014/main" id="{CCF6BDE6-0035-411B-83D7-F03DBCDAB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414" y="1023"/>
                <a:ext cx="182" cy="89"/>
                <a:chOff x="2304" y="2160"/>
                <a:chExt cx="384" cy="192"/>
              </a:xfrm>
            </p:grpSpPr>
            <p:sp>
              <p:nvSpPr>
                <p:cNvPr id="37574" name="Rectangle 459">
                  <a:extLst>
                    <a:ext uri="{FF2B5EF4-FFF2-40B4-BE49-F238E27FC236}">
                      <a16:creationId xmlns:a16="http://schemas.microsoft.com/office/drawing/2014/main" id="{D4FDF73C-D62C-4370-8373-76021D5FF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75" name="Line 460">
                  <a:extLst>
                    <a:ext uri="{FF2B5EF4-FFF2-40B4-BE49-F238E27FC236}">
                      <a16:creationId xmlns:a16="http://schemas.microsoft.com/office/drawing/2014/main" id="{36ACEC34-9693-4DEC-ABF1-BBEDBE6C81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76" name="Line 461">
                  <a:extLst>
                    <a:ext uri="{FF2B5EF4-FFF2-40B4-BE49-F238E27FC236}">
                      <a16:creationId xmlns:a16="http://schemas.microsoft.com/office/drawing/2014/main" id="{C52A25C6-C268-42E1-B3FB-44CB107F3A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77" name="Line 462">
                  <a:extLst>
                    <a:ext uri="{FF2B5EF4-FFF2-40B4-BE49-F238E27FC236}">
                      <a16:creationId xmlns:a16="http://schemas.microsoft.com/office/drawing/2014/main" id="{C87897C9-AF98-422D-B99E-F45C36CD1A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78" name="Line 463">
                  <a:extLst>
                    <a:ext uri="{FF2B5EF4-FFF2-40B4-BE49-F238E27FC236}">
                      <a16:creationId xmlns:a16="http://schemas.microsoft.com/office/drawing/2014/main" id="{78CF930D-CA3C-4701-94A8-FC27B9FF3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50" name="Group 464">
                <a:extLst>
                  <a:ext uri="{FF2B5EF4-FFF2-40B4-BE49-F238E27FC236}">
                    <a16:creationId xmlns:a16="http://schemas.microsoft.com/office/drawing/2014/main" id="{14C0C5FE-BC8E-4E24-AE8D-DE91BB37DA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301" y="1023"/>
                <a:ext cx="182" cy="89"/>
                <a:chOff x="2304" y="2160"/>
                <a:chExt cx="384" cy="192"/>
              </a:xfrm>
            </p:grpSpPr>
            <p:sp>
              <p:nvSpPr>
                <p:cNvPr id="37569" name="Rectangle 465">
                  <a:extLst>
                    <a:ext uri="{FF2B5EF4-FFF2-40B4-BE49-F238E27FC236}">
                      <a16:creationId xmlns:a16="http://schemas.microsoft.com/office/drawing/2014/main" id="{E46C01AA-85D6-496E-B0D4-6730BD8A1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70" name="Line 466">
                  <a:extLst>
                    <a:ext uri="{FF2B5EF4-FFF2-40B4-BE49-F238E27FC236}">
                      <a16:creationId xmlns:a16="http://schemas.microsoft.com/office/drawing/2014/main" id="{CC1221B5-8AE5-4C9B-A86A-7527CE42A3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71" name="Line 467">
                  <a:extLst>
                    <a:ext uri="{FF2B5EF4-FFF2-40B4-BE49-F238E27FC236}">
                      <a16:creationId xmlns:a16="http://schemas.microsoft.com/office/drawing/2014/main" id="{34D9F17D-4DD2-417F-94BB-735B609B4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72" name="Line 468">
                  <a:extLst>
                    <a:ext uri="{FF2B5EF4-FFF2-40B4-BE49-F238E27FC236}">
                      <a16:creationId xmlns:a16="http://schemas.microsoft.com/office/drawing/2014/main" id="{0EFD54D1-35A5-40F4-ABE7-985C87C72E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73" name="Line 469">
                  <a:extLst>
                    <a:ext uri="{FF2B5EF4-FFF2-40B4-BE49-F238E27FC236}">
                      <a16:creationId xmlns:a16="http://schemas.microsoft.com/office/drawing/2014/main" id="{5141EF6F-B6EC-4185-8504-53C2AA92A6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51" name="Group 470">
                <a:extLst>
                  <a:ext uri="{FF2B5EF4-FFF2-40B4-BE49-F238E27FC236}">
                    <a16:creationId xmlns:a16="http://schemas.microsoft.com/office/drawing/2014/main" id="{58FDCB28-6185-42FA-AD43-3734C91FE5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187" y="1022"/>
                <a:ext cx="182" cy="92"/>
                <a:chOff x="2304" y="2160"/>
                <a:chExt cx="384" cy="192"/>
              </a:xfrm>
            </p:grpSpPr>
            <p:sp>
              <p:nvSpPr>
                <p:cNvPr id="37564" name="Rectangle 471">
                  <a:extLst>
                    <a:ext uri="{FF2B5EF4-FFF2-40B4-BE49-F238E27FC236}">
                      <a16:creationId xmlns:a16="http://schemas.microsoft.com/office/drawing/2014/main" id="{A124F4A4-995D-455D-94EA-9C7A79B15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65" name="Line 472">
                  <a:extLst>
                    <a:ext uri="{FF2B5EF4-FFF2-40B4-BE49-F238E27FC236}">
                      <a16:creationId xmlns:a16="http://schemas.microsoft.com/office/drawing/2014/main" id="{BF4A13E2-B1E6-45DD-91AB-8568FE6021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66" name="Line 473">
                  <a:extLst>
                    <a:ext uri="{FF2B5EF4-FFF2-40B4-BE49-F238E27FC236}">
                      <a16:creationId xmlns:a16="http://schemas.microsoft.com/office/drawing/2014/main" id="{7AD13BDB-3C12-4444-9ED1-45ACCCF3A4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67" name="Line 474">
                  <a:extLst>
                    <a:ext uri="{FF2B5EF4-FFF2-40B4-BE49-F238E27FC236}">
                      <a16:creationId xmlns:a16="http://schemas.microsoft.com/office/drawing/2014/main" id="{8DD726F3-43BF-4405-891E-AEEA5B838A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68" name="Line 475">
                  <a:extLst>
                    <a:ext uri="{FF2B5EF4-FFF2-40B4-BE49-F238E27FC236}">
                      <a16:creationId xmlns:a16="http://schemas.microsoft.com/office/drawing/2014/main" id="{15C20D30-3E89-4965-8D8B-D75A0A7C27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52" name="Group 476">
                <a:extLst>
                  <a:ext uri="{FF2B5EF4-FFF2-40B4-BE49-F238E27FC236}">
                    <a16:creationId xmlns:a16="http://schemas.microsoft.com/office/drawing/2014/main" id="{A8FE9226-61EC-4417-9D25-FFCFE1C74F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3075" y="1022"/>
                <a:ext cx="182" cy="91"/>
                <a:chOff x="2304" y="2160"/>
                <a:chExt cx="384" cy="192"/>
              </a:xfrm>
            </p:grpSpPr>
            <p:sp>
              <p:nvSpPr>
                <p:cNvPr id="37559" name="Rectangle 477">
                  <a:extLst>
                    <a:ext uri="{FF2B5EF4-FFF2-40B4-BE49-F238E27FC236}">
                      <a16:creationId xmlns:a16="http://schemas.microsoft.com/office/drawing/2014/main" id="{8E1E925F-1219-4FB5-896C-8B6285E7D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60" name="Line 478">
                  <a:extLst>
                    <a:ext uri="{FF2B5EF4-FFF2-40B4-BE49-F238E27FC236}">
                      <a16:creationId xmlns:a16="http://schemas.microsoft.com/office/drawing/2014/main" id="{7A178EEE-16BD-4A99-A59B-A7C91C2A01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61" name="Line 479">
                  <a:extLst>
                    <a:ext uri="{FF2B5EF4-FFF2-40B4-BE49-F238E27FC236}">
                      <a16:creationId xmlns:a16="http://schemas.microsoft.com/office/drawing/2014/main" id="{2EA6D74F-9B44-4D59-8FF0-7307CA3CEB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62" name="Line 480">
                  <a:extLst>
                    <a:ext uri="{FF2B5EF4-FFF2-40B4-BE49-F238E27FC236}">
                      <a16:creationId xmlns:a16="http://schemas.microsoft.com/office/drawing/2014/main" id="{875976B8-6694-4B93-A437-E061EC976C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63" name="Line 481">
                  <a:extLst>
                    <a:ext uri="{FF2B5EF4-FFF2-40B4-BE49-F238E27FC236}">
                      <a16:creationId xmlns:a16="http://schemas.microsoft.com/office/drawing/2014/main" id="{FAAFC412-F312-49EF-A4E1-54BB225CB1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553" name="Group 482">
                <a:extLst>
                  <a:ext uri="{FF2B5EF4-FFF2-40B4-BE49-F238E27FC236}">
                    <a16:creationId xmlns:a16="http://schemas.microsoft.com/office/drawing/2014/main" id="{E276A71D-2371-431F-9DAA-D8D1D9B881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1494" y="1024"/>
                <a:ext cx="181" cy="90"/>
                <a:chOff x="2304" y="2160"/>
                <a:chExt cx="384" cy="192"/>
              </a:xfrm>
            </p:grpSpPr>
            <p:sp>
              <p:nvSpPr>
                <p:cNvPr id="37554" name="Rectangle 483">
                  <a:extLst>
                    <a:ext uri="{FF2B5EF4-FFF2-40B4-BE49-F238E27FC236}">
                      <a16:creationId xmlns:a16="http://schemas.microsoft.com/office/drawing/2014/main" id="{4451C272-C9E8-4BF0-B379-CEBFFA866B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160"/>
                  <a:ext cx="192" cy="192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55" name="Line 484">
                  <a:extLst>
                    <a:ext uri="{FF2B5EF4-FFF2-40B4-BE49-F238E27FC236}">
                      <a16:creationId xmlns:a16="http://schemas.microsoft.com/office/drawing/2014/main" id="{3FCDC329-B116-4745-BF60-5191095B2E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56" name="Line 485">
                  <a:extLst>
                    <a:ext uri="{FF2B5EF4-FFF2-40B4-BE49-F238E27FC236}">
                      <a16:creationId xmlns:a16="http://schemas.microsoft.com/office/drawing/2014/main" id="{1A03DE57-95AE-4157-B893-4B0B3887FC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57" name="Line 486">
                  <a:extLst>
                    <a:ext uri="{FF2B5EF4-FFF2-40B4-BE49-F238E27FC236}">
                      <a16:creationId xmlns:a16="http://schemas.microsoft.com/office/drawing/2014/main" id="{2FDF17A3-75E8-4E4D-AB83-E4070CA068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25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58" name="Line 487">
                  <a:extLst>
                    <a:ext uri="{FF2B5EF4-FFF2-40B4-BE49-F238E27FC236}">
                      <a16:creationId xmlns:a16="http://schemas.microsoft.com/office/drawing/2014/main" id="{9DB5671A-4C7A-48C7-9F6B-F496691629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30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880" name="Rectangle 488">
              <a:extLst>
                <a:ext uri="{FF2B5EF4-FFF2-40B4-BE49-F238E27FC236}">
                  <a16:creationId xmlns:a16="http://schemas.microsoft.com/office/drawing/2014/main" id="{A2798DB3-004D-4105-817D-70EB3164C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272"/>
              <a:ext cx="204" cy="204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solidFill>
                    <a:srgbClr val="FFFFFF"/>
                  </a:solidFill>
                  <a:latin typeface="Arial" panose="020B0604020202020204" pitchFamily="34" charset="0"/>
                </a:rPr>
                <a:t>Block RAMs</a:t>
              </a:r>
            </a:p>
          </p:txBody>
        </p:sp>
        <p:sp>
          <p:nvSpPr>
            <p:cNvPr id="36881" name="Rectangle 489">
              <a:extLst>
                <a:ext uri="{FF2B5EF4-FFF2-40B4-BE49-F238E27FC236}">
                  <a16:creationId xmlns:a16="http://schemas.microsoft.com/office/drawing/2014/main" id="{B3D9B613-47AF-4FAD-9FDD-6B080A5EE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" y="1272"/>
              <a:ext cx="204" cy="204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solidFill>
                    <a:srgbClr val="FFFFFF"/>
                  </a:solidFill>
                  <a:latin typeface="Arial" panose="020B0604020202020204" pitchFamily="34" charset="0"/>
                </a:rPr>
                <a:t>Block RAMs</a:t>
              </a:r>
            </a:p>
          </p:txBody>
        </p:sp>
        <p:grpSp>
          <p:nvGrpSpPr>
            <p:cNvPr id="36882" name="Group 490">
              <a:extLst>
                <a:ext uri="{FF2B5EF4-FFF2-40B4-BE49-F238E27FC236}">
                  <a16:creationId xmlns:a16="http://schemas.microsoft.com/office/drawing/2014/main" id="{AF86F17E-BAAE-494B-BB60-0B0B4831F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0" y="1818"/>
              <a:ext cx="1536" cy="204"/>
              <a:chOff x="3216" y="2304"/>
              <a:chExt cx="3264" cy="432"/>
            </a:xfrm>
          </p:grpSpPr>
          <p:grpSp>
            <p:nvGrpSpPr>
              <p:cNvPr id="37464" name="Group 491">
                <a:extLst>
                  <a:ext uri="{FF2B5EF4-FFF2-40B4-BE49-F238E27FC236}">
                    <a16:creationId xmlns:a16="http://schemas.microsoft.com/office/drawing/2014/main" id="{B224A48B-C4C3-43B1-AED6-65B98B287E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304"/>
                <a:ext cx="384" cy="432"/>
                <a:chOff x="3984" y="2784"/>
                <a:chExt cx="384" cy="432"/>
              </a:xfrm>
            </p:grpSpPr>
            <p:sp>
              <p:nvSpPr>
                <p:cNvPr id="37525" name="Rectangle 492">
                  <a:extLst>
                    <a:ext uri="{FF2B5EF4-FFF2-40B4-BE49-F238E27FC236}">
                      <a16:creationId xmlns:a16="http://schemas.microsoft.com/office/drawing/2014/main" id="{9E5BBDFF-293C-4A31-9448-15141DD68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26" name="Line 493">
                  <a:extLst>
                    <a:ext uri="{FF2B5EF4-FFF2-40B4-BE49-F238E27FC236}">
                      <a16:creationId xmlns:a16="http://schemas.microsoft.com/office/drawing/2014/main" id="{D4D31E26-4672-452A-9953-D8D9D51777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27" name="Line 494">
                  <a:extLst>
                    <a:ext uri="{FF2B5EF4-FFF2-40B4-BE49-F238E27FC236}">
                      <a16:creationId xmlns:a16="http://schemas.microsoft.com/office/drawing/2014/main" id="{49E84727-8EB3-4E77-B1AF-E5181A92D7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28" name="Line 495">
                  <a:extLst>
                    <a:ext uri="{FF2B5EF4-FFF2-40B4-BE49-F238E27FC236}">
                      <a16:creationId xmlns:a16="http://schemas.microsoft.com/office/drawing/2014/main" id="{C4DC8BC4-ADCF-46A8-9FA7-B5CBFD3FA4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29" name="Line 496">
                  <a:extLst>
                    <a:ext uri="{FF2B5EF4-FFF2-40B4-BE49-F238E27FC236}">
                      <a16:creationId xmlns:a16="http://schemas.microsoft.com/office/drawing/2014/main" id="{2075EB47-7A3C-48F7-9C31-388951BA49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30" name="Line 497">
                  <a:extLst>
                    <a:ext uri="{FF2B5EF4-FFF2-40B4-BE49-F238E27FC236}">
                      <a16:creationId xmlns:a16="http://schemas.microsoft.com/office/drawing/2014/main" id="{BD6F43D7-78E1-48C2-99A3-27E0C2D37F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31" name="Line 498">
                  <a:extLst>
                    <a:ext uri="{FF2B5EF4-FFF2-40B4-BE49-F238E27FC236}">
                      <a16:creationId xmlns:a16="http://schemas.microsoft.com/office/drawing/2014/main" id="{6C9B3174-26CF-433E-9337-D033074152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32" name="Line 499">
                  <a:extLst>
                    <a:ext uri="{FF2B5EF4-FFF2-40B4-BE49-F238E27FC236}">
                      <a16:creationId xmlns:a16="http://schemas.microsoft.com/office/drawing/2014/main" id="{CAEE1870-F453-42FB-AEBA-CC4F97F140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33" name="Line 500">
                  <a:extLst>
                    <a:ext uri="{FF2B5EF4-FFF2-40B4-BE49-F238E27FC236}">
                      <a16:creationId xmlns:a16="http://schemas.microsoft.com/office/drawing/2014/main" id="{2807A127-E480-465E-A8C3-83EA95B990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465" name="Group 501">
                <a:extLst>
                  <a:ext uri="{FF2B5EF4-FFF2-40B4-BE49-F238E27FC236}">
                    <a16:creationId xmlns:a16="http://schemas.microsoft.com/office/drawing/2014/main" id="{52A4FDC1-6499-47FD-9EEF-E4E4BE99A6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432"/>
                <a:chOff x="3984" y="2784"/>
                <a:chExt cx="384" cy="432"/>
              </a:xfrm>
            </p:grpSpPr>
            <p:sp>
              <p:nvSpPr>
                <p:cNvPr id="37516" name="Rectangle 502">
                  <a:extLst>
                    <a:ext uri="{FF2B5EF4-FFF2-40B4-BE49-F238E27FC236}">
                      <a16:creationId xmlns:a16="http://schemas.microsoft.com/office/drawing/2014/main" id="{21EAA5BD-A564-4FC3-A23F-3C290F8FEC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17" name="Line 503">
                  <a:extLst>
                    <a:ext uri="{FF2B5EF4-FFF2-40B4-BE49-F238E27FC236}">
                      <a16:creationId xmlns:a16="http://schemas.microsoft.com/office/drawing/2014/main" id="{74956D88-ABAC-4B72-BA57-81E47942C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18" name="Line 504">
                  <a:extLst>
                    <a:ext uri="{FF2B5EF4-FFF2-40B4-BE49-F238E27FC236}">
                      <a16:creationId xmlns:a16="http://schemas.microsoft.com/office/drawing/2014/main" id="{80C7703F-8C64-4F9C-87B8-C9D75DC8B9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19" name="Line 505">
                  <a:extLst>
                    <a:ext uri="{FF2B5EF4-FFF2-40B4-BE49-F238E27FC236}">
                      <a16:creationId xmlns:a16="http://schemas.microsoft.com/office/drawing/2014/main" id="{72C48F1E-9140-4CB0-BB0B-FE5044513E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20" name="Line 506">
                  <a:extLst>
                    <a:ext uri="{FF2B5EF4-FFF2-40B4-BE49-F238E27FC236}">
                      <a16:creationId xmlns:a16="http://schemas.microsoft.com/office/drawing/2014/main" id="{F1160B44-0EE9-46A4-BE31-0EBB3161EA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21" name="Line 507">
                  <a:extLst>
                    <a:ext uri="{FF2B5EF4-FFF2-40B4-BE49-F238E27FC236}">
                      <a16:creationId xmlns:a16="http://schemas.microsoft.com/office/drawing/2014/main" id="{E24A5A56-C5C2-4CF8-860D-CAA6F6BA7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22" name="Line 508">
                  <a:extLst>
                    <a:ext uri="{FF2B5EF4-FFF2-40B4-BE49-F238E27FC236}">
                      <a16:creationId xmlns:a16="http://schemas.microsoft.com/office/drawing/2014/main" id="{D98ACB9F-7657-4443-8844-06212C9C0C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23" name="Line 509">
                  <a:extLst>
                    <a:ext uri="{FF2B5EF4-FFF2-40B4-BE49-F238E27FC236}">
                      <a16:creationId xmlns:a16="http://schemas.microsoft.com/office/drawing/2014/main" id="{B9AAE611-C930-4CEE-A703-58BB304AB2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24" name="Line 510">
                  <a:extLst>
                    <a:ext uri="{FF2B5EF4-FFF2-40B4-BE49-F238E27FC236}">
                      <a16:creationId xmlns:a16="http://schemas.microsoft.com/office/drawing/2014/main" id="{26C7FF56-03F6-46A3-B7B8-9A1952414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466" name="Group 511">
                <a:extLst>
                  <a:ext uri="{FF2B5EF4-FFF2-40B4-BE49-F238E27FC236}">
                    <a16:creationId xmlns:a16="http://schemas.microsoft.com/office/drawing/2014/main" id="{AA0BD352-214B-4D07-89C1-BE1C539F70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304"/>
                <a:ext cx="384" cy="432"/>
                <a:chOff x="3984" y="2784"/>
                <a:chExt cx="384" cy="432"/>
              </a:xfrm>
            </p:grpSpPr>
            <p:sp>
              <p:nvSpPr>
                <p:cNvPr id="37507" name="Rectangle 512">
                  <a:extLst>
                    <a:ext uri="{FF2B5EF4-FFF2-40B4-BE49-F238E27FC236}">
                      <a16:creationId xmlns:a16="http://schemas.microsoft.com/office/drawing/2014/main" id="{692D7721-5475-4651-893D-405FCA5B2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508" name="Line 513">
                  <a:extLst>
                    <a:ext uri="{FF2B5EF4-FFF2-40B4-BE49-F238E27FC236}">
                      <a16:creationId xmlns:a16="http://schemas.microsoft.com/office/drawing/2014/main" id="{60837CE3-D85E-412B-AC82-6ED7EAE3A3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09" name="Line 514">
                  <a:extLst>
                    <a:ext uri="{FF2B5EF4-FFF2-40B4-BE49-F238E27FC236}">
                      <a16:creationId xmlns:a16="http://schemas.microsoft.com/office/drawing/2014/main" id="{A45C30F7-C093-43E2-A933-0A7F1FCA9E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10" name="Line 515">
                  <a:extLst>
                    <a:ext uri="{FF2B5EF4-FFF2-40B4-BE49-F238E27FC236}">
                      <a16:creationId xmlns:a16="http://schemas.microsoft.com/office/drawing/2014/main" id="{61A5B3A0-C863-4D99-8189-0B3EC7F6DA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11" name="Line 516">
                  <a:extLst>
                    <a:ext uri="{FF2B5EF4-FFF2-40B4-BE49-F238E27FC236}">
                      <a16:creationId xmlns:a16="http://schemas.microsoft.com/office/drawing/2014/main" id="{C01C1478-1F4E-45E2-BD6A-81D23C8BA6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12" name="Line 517">
                  <a:extLst>
                    <a:ext uri="{FF2B5EF4-FFF2-40B4-BE49-F238E27FC236}">
                      <a16:creationId xmlns:a16="http://schemas.microsoft.com/office/drawing/2014/main" id="{30C29F89-8859-47DB-9330-4E4E90396D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13" name="Line 518">
                  <a:extLst>
                    <a:ext uri="{FF2B5EF4-FFF2-40B4-BE49-F238E27FC236}">
                      <a16:creationId xmlns:a16="http://schemas.microsoft.com/office/drawing/2014/main" id="{29088046-0AD0-42D8-8370-BA4A64A026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14" name="Line 519">
                  <a:extLst>
                    <a:ext uri="{FF2B5EF4-FFF2-40B4-BE49-F238E27FC236}">
                      <a16:creationId xmlns:a16="http://schemas.microsoft.com/office/drawing/2014/main" id="{2BD84BBD-7630-4A33-9AB0-3C36024CE5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15" name="Line 520">
                  <a:extLst>
                    <a:ext uri="{FF2B5EF4-FFF2-40B4-BE49-F238E27FC236}">
                      <a16:creationId xmlns:a16="http://schemas.microsoft.com/office/drawing/2014/main" id="{601B2A2C-EB5B-4E51-A3A6-B30E39AB92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467" name="Group 521">
                <a:extLst>
                  <a:ext uri="{FF2B5EF4-FFF2-40B4-BE49-F238E27FC236}">
                    <a16:creationId xmlns:a16="http://schemas.microsoft.com/office/drawing/2014/main" id="{3878ACE7-508A-4C7B-BDC7-C5BA3D442D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56" y="2304"/>
                <a:ext cx="384" cy="432"/>
                <a:chOff x="3984" y="2784"/>
                <a:chExt cx="384" cy="432"/>
              </a:xfrm>
            </p:grpSpPr>
            <p:sp>
              <p:nvSpPr>
                <p:cNvPr id="37498" name="Rectangle 522">
                  <a:extLst>
                    <a:ext uri="{FF2B5EF4-FFF2-40B4-BE49-F238E27FC236}">
                      <a16:creationId xmlns:a16="http://schemas.microsoft.com/office/drawing/2014/main" id="{E4F42F49-4163-4456-B776-612A7A660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499" name="Line 523">
                  <a:extLst>
                    <a:ext uri="{FF2B5EF4-FFF2-40B4-BE49-F238E27FC236}">
                      <a16:creationId xmlns:a16="http://schemas.microsoft.com/office/drawing/2014/main" id="{937CFDB1-BED2-445B-897D-075CC884C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00" name="Line 524">
                  <a:extLst>
                    <a:ext uri="{FF2B5EF4-FFF2-40B4-BE49-F238E27FC236}">
                      <a16:creationId xmlns:a16="http://schemas.microsoft.com/office/drawing/2014/main" id="{282B091C-EE2D-4F35-9AAF-F5F9C0C6CF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01" name="Line 525">
                  <a:extLst>
                    <a:ext uri="{FF2B5EF4-FFF2-40B4-BE49-F238E27FC236}">
                      <a16:creationId xmlns:a16="http://schemas.microsoft.com/office/drawing/2014/main" id="{80CD33C9-D773-4A10-B10D-0AD6DA8ED1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02" name="Line 526">
                  <a:extLst>
                    <a:ext uri="{FF2B5EF4-FFF2-40B4-BE49-F238E27FC236}">
                      <a16:creationId xmlns:a16="http://schemas.microsoft.com/office/drawing/2014/main" id="{E65F5CFB-5F1E-4458-84E1-1D06C0C49C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03" name="Line 527">
                  <a:extLst>
                    <a:ext uri="{FF2B5EF4-FFF2-40B4-BE49-F238E27FC236}">
                      <a16:creationId xmlns:a16="http://schemas.microsoft.com/office/drawing/2014/main" id="{13558D35-4593-44AE-A9BB-430B98A58D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04" name="Line 528">
                  <a:extLst>
                    <a:ext uri="{FF2B5EF4-FFF2-40B4-BE49-F238E27FC236}">
                      <a16:creationId xmlns:a16="http://schemas.microsoft.com/office/drawing/2014/main" id="{26F2D570-D184-4604-8BA4-ABE36DFE94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05" name="Line 529">
                  <a:extLst>
                    <a:ext uri="{FF2B5EF4-FFF2-40B4-BE49-F238E27FC236}">
                      <a16:creationId xmlns:a16="http://schemas.microsoft.com/office/drawing/2014/main" id="{B1462B16-6D0F-4AC3-8F57-63E61F1163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06" name="Line 530">
                  <a:extLst>
                    <a:ext uri="{FF2B5EF4-FFF2-40B4-BE49-F238E27FC236}">
                      <a16:creationId xmlns:a16="http://schemas.microsoft.com/office/drawing/2014/main" id="{9B668286-D7F6-4C81-B68F-F1E3C4FBBA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468" name="Group 531">
                <a:extLst>
                  <a:ext uri="{FF2B5EF4-FFF2-40B4-BE49-F238E27FC236}">
                    <a16:creationId xmlns:a16="http://schemas.microsoft.com/office/drawing/2014/main" id="{66CBD0E7-AE06-4B10-A8F3-BF44A6E66E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6" y="2304"/>
                <a:ext cx="384" cy="432"/>
                <a:chOff x="3984" y="2784"/>
                <a:chExt cx="384" cy="432"/>
              </a:xfrm>
            </p:grpSpPr>
            <p:sp>
              <p:nvSpPr>
                <p:cNvPr id="37489" name="Rectangle 532">
                  <a:extLst>
                    <a:ext uri="{FF2B5EF4-FFF2-40B4-BE49-F238E27FC236}">
                      <a16:creationId xmlns:a16="http://schemas.microsoft.com/office/drawing/2014/main" id="{FE6B668B-F382-45DF-B4AF-A971ACE0E6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490" name="Line 533">
                  <a:extLst>
                    <a:ext uri="{FF2B5EF4-FFF2-40B4-BE49-F238E27FC236}">
                      <a16:creationId xmlns:a16="http://schemas.microsoft.com/office/drawing/2014/main" id="{C9174D54-86EA-4366-95CD-ED4392B7F2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91" name="Line 534">
                  <a:extLst>
                    <a:ext uri="{FF2B5EF4-FFF2-40B4-BE49-F238E27FC236}">
                      <a16:creationId xmlns:a16="http://schemas.microsoft.com/office/drawing/2014/main" id="{CEE41658-A4B5-408E-B55E-B1B9A2AC91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92" name="Line 535">
                  <a:extLst>
                    <a:ext uri="{FF2B5EF4-FFF2-40B4-BE49-F238E27FC236}">
                      <a16:creationId xmlns:a16="http://schemas.microsoft.com/office/drawing/2014/main" id="{ABB98548-7910-4DF8-AEE4-F013198F37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93" name="Line 536">
                  <a:extLst>
                    <a:ext uri="{FF2B5EF4-FFF2-40B4-BE49-F238E27FC236}">
                      <a16:creationId xmlns:a16="http://schemas.microsoft.com/office/drawing/2014/main" id="{C5A20D5B-CC3D-48C2-A232-64EAA4B6B9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94" name="Line 537">
                  <a:extLst>
                    <a:ext uri="{FF2B5EF4-FFF2-40B4-BE49-F238E27FC236}">
                      <a16:creationId xmlns:a16="http://schemas.microsoft.com/office/drawing/2014/main" id="{2E27E53B-764F-4108-B858-F20E0487F2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95" name="Line 538">
                  <a:extLst>
                    <a:ext uri="{FF2B5EF4-FFF2-40B4-BE49-F238E27FC236}">
                      <a16:creationId xmlns:a16="http://schemas.microsoft.com/office/drawing/2014/main" id="{8A5D4235-3F52-495D-83E2-E98EA95E9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96" name="Line 539">
                  <a:extLst>
                    <a:ext uri="{FF2B5EF4-FFF2-40B4-BE49-F238E27FC236}">
                      <a16:creationId xmlns:a16="http://schemas.microsoft.com/office/drawing/2014/main" id="{DDA6B302-79E1-43DF-9A69-1BB1DDEC8F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97" name="Line 540">
                  <a:extLst>
                    <a:ext uri="{FF2B5EF4-FFF2-40B4-BE49-F238E27FC236}">
                      <a16:creationId xmlns:a16="http://schemas.microsoft.com/office/drawing/2014/main" id="{03817BEB-8976-4256-B1B7-29FD934829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469" name="Group 541">
                <a:extLst>
                  <a:ext uri="{FF2B5EF4-FFF2-40B4-BE49-F238E27FC236}">
                    <a16:creationId xmlns:a16="http://schemas.microsoft.com/office/drawing/2014/main" id="{2DCEB688-C798-44BE-8DAA-B0743BED69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16" y="2304"/>
                <a:ext cx="384" cy="432"/>
                <a:chOff x="3984" y="2784"/>
                <a:chExt cx="384" cy="432"/>
              </a:xfrm>
            </p:grpSpPr>
            <p:sp>
              <p:nvSpPr>
                <p:cNvPr id="37480" name="Rectangle 542">
                  <a:extLst>
                    <a:ext uri="{FF2B5EF4-FFF2-40B4-BE49-F238E27FC236}">
                      <a16:creationId xmlns:a16="http://schemas.microsoft.com/office/drawing/2014/main" id="{114922A7-4E8D-4549-B820-149385A2E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481" name="Line 543">
                  <a:extLst>
                    <a:ext uri="{FF2B5EF4-FFF2-40B4-BE49-F238E27FC236}">
                      <a16:creationId xmlns:a16="http://schemas.microsoft.com/office/drawing/2014/main" id="{C5553C36-AE55-415E-9CDC-7868A9D1B8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82" name="Line 544">
                  <a:extLst>
                    <a:ext uri="{FF2B5EF4-FFF2-40B4-BE49-F238E27FC236}">
                      <a16:creationId xmlns:a16="http://schemas.microsoft.com/office/drawing/2014/main" id="{5075A5C7-48F8-4D0C-91B0-391E75AFA2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83" name="Line 545">
                  <a:extLst>
                    <a:ext uri="{FF2B5EF4-FFF2-40B4-BE49-F238E27FC236}">
                      <a16:creationId xmlns:a16="http://schemas.microsoft.com/office/drawing/2014/main" id="{2A78FF43-250F-43AB-9817-DCC29B0DD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84" name="Line 546">
                  <a:extLst>
                    <a:ext uri="{FF2B5EF4-FFF2-40B4-BE49-F238E27FC236}">
                      <a16:creationId xmlns:a16="http://schemas.microsoft.com/office/drawing/2014/main" id="{B3343634-52E7-42E7-92ED-EAEDD9BF99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85" name="Line 547">
                  <a:extLst>
                    <a:ext uri="{FF2B5EF4-FFF2-40B4-BE49-F238E27FC236}">
                      <a16:creationId xmlns:a16="http://schemas.microsoft.com/office/drawing/2014/main" id="{6FDB53DB-04EC-4C35-ABF8-E1EC22AAF0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86" name="Line 548">
                  <a:extLst>
                    <a:ext uri="{FF2B5EF4-FFF2-40B4-BE49-F238E27FC236}">
                      <a16:creationId xmlns:a16="http://schemas.microsoft.com/office/drawing/2014/main" id="{F6223717-5725-4009-B607-69EC908B7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87" name="Line 549">
                  <a:extLst>
                    <a:ext uri="{FF2B5EF4-FFF2-40B4-BE49-F238E27FC236}">
                      <a16:creationId xmlns:a16="http://schemas.microsoft.com/office/drawing/2014/main" id="{B5A51EF9-32F0-4A5E-9B75-02B103A970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88" name="Line 550">
                  <a:extLst>
                    <a:ext uri="{FF2B5EF4-FFF2-40B4-BE49-F238E27FC236}">
                      <a16:creationId xmlns:a16="http://schemas.microsoft.com/office/drawing/2014/main" id="{6232F464-9EE8-474B-BEE1-D20B49E4B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470" name="Group 551">
                <a:extLst>
                  <a:ext uri="{FF2B5EF4-FFF2-40B4-BE49-F238E27FC236}">
                    <a16:creationId xmlns:a16="http://schemas.microsoft.com/office/drawing/2014/main" id="{97AC89FF-3053-46DD-9DE3-233247DBD4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" y="2304"/>
                <a:ext cx="384" cy="432"/>
                <a:chOff x="3984" y="2784"/>
                <a:chExt cx="384" cy="432"/>
              </a:xfrm>
            </p:grpSpPr>
            <p:sp>
              <p:nvSpPr>
                <p:cNvPr id="37471" name="Rectangle 552">
                  <a:extLst>
                    <a:ext uri="{FF2B5EF4-FFF2-40B4-BE49-F238E27FC236}">
                      <a16:creationId xmlns:a16="http://schemas.microsoft.com/office/drawing/2014/main" id="{A377D7AD-CA14-4F2D-81D7-44387B1CEB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472" name="Line 553">
                  <a:extLst>
                    <a:ext uri="{FF2B5EF4-FFF2-40B4-BE49-F238E27FC236}">
                      <a16:creationId xmlns:a16="http://schemas.microsoft.com/office/drawing/2014/main" id="{9EB84919-9E99-4B0B-9476-B017D3CD58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73" name="Line 554">
                  <a:extLst>
                    <a:ext uri="{FF2B5EF4-FFF2-40B4-BE49-F238E27FC236}">
                      <a16:creationId xmlns:a16="http://schemas.microsoft.com/office/drawing/2014/main" id="{2AD0EC7E-B027-4746-93D5-D7709C12BF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74" name="Line 555">
                  <a:extLst>
                    <a:ext uri="{FF2B5EF4-FFF2-40B4-BE49-F238E27FC236}">
                      <a16:creationId xmlns:a16="http://schemas.microsoft.com/office/drawing/2014/main" id="{2F5C84B3-EB2D-4CB4-A40E-F06520CDE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75" name="Line 556">
                  <a:extLst>
                    <a:ext uri="{FF2B5EF4-FFF2-40B4-BE49-F238E27FC236}">
                      <a16:creationId xmlns:a16="http://schemas.microsoft.com/office/drawing/2014/main" id="{DBD81A61-BBB9-4F43-9637-BF24B6DBE1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76" name="Line 557">
                  <a:extLst>
                    <a:ext uri="{FF2B5EF4-FFF2-40B4-BE49-F238E27FC236}">
                      <a16:creationId xmlns:a16="http://schemas.microsoft.com/office/drawing/2014/main" id="{CC886AF6-2A47-490C-BE72-9BE8B9FFD7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77" name="Line 558">
                  <a:extLst>
                    <a:ext uri="{FF2B5EF4-FFF2-40B4-BE49-F238E27FC236}">
                      <a16:creationId xmlns:a16="http://schemas.microsoft.com/office/drawing/2014/main" id="{33D083A8-F3A6-45C6-BC26-E5A6CE06A1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78" name="Line 559">
                  <a:extLst>
                    <a:ext uri="{FF2B5EF4-FFF2-40B4-BE49-F238E27FC236}">
                      <a16:creationId xmlns:a16="http://schemas.microsoft.com/office/drawing/2014/main" id="{5F379C1E-B685-49E9-9A06-D96B2BA279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79" name="Line 560">
                  <a:extLst>
                    <a:ext uri="{FF2B5EF4-FFF2-40B4-BE49-F238E27FC236}">
                      <a16:creationId xmlns:a16="http://schemas.microsoft.com/office/drawing/2014/main" id="{EFEB010D-26CA-4E25-AF10-4C2E010135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883" name="Rectangle 561">
              <a:extLst>
                <a:ext uri="{FF2B5EF4-FFF2-40B4-BE49-F238E27FC236}">
                  <a16:creationId xmlns:a16="http://schemas.microsoft.com/office/drawing/2014/main" id="{2B2753C4-31C3-4FBB-A107-BFF69F112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3" y="977"/>
              <a:ext cx="2688" cy="27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6884" name="Line 562">
              <a:extLst>
                <a:ext uri="{FF2B5EF4-FFF2-40B4-BE49-F238E27FC236}">
                  <a16:creationId xmlns:a16="http://schemas.microsoft.com/office/drawing/2014/main" id="{22C8851E-9B6E-43D9-972B-E187673A4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3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5" name="Line 563">
              <a:extLst>
                <a:ext uri="{FF2B5EF4-FFF2-40B4-BE49-F238E27FC236}">
                  <a16:creationId xmlns:a16="http://schemas.microsoft.com/office/drawing/2014/main" id="{DC36C0AF-02CE-4848-AC41-4D4A3A87A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8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6" name="Line 564">
              <a:extLst>
                <a:ext uri="{FF2B5EF4-FFF2-40B4-BE49-F238E27FC236}">
                  <a16:creationId xmlns:a16="http://schemas.microsoft.com/office/drawing/2014/main" id="{C05166FB-D563-4E73-AF8E-3C4D8006D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0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7" name="Line 565">
              <a:extLst>
                <a:ext uri="{FF2B5EF4-FFF2-40B4-BE49-F238E27FC236}">
                  <a16:creationId xmlns:a16="http://schemas.microsoft.com/office/drawing/2014/main" id="{307C7D40-E8D1-4A7E-91A2-1AC20BE04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3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8" name="Line 566">
              <a:extLst>
                <a:ext uri="{FF2B5EF4-FFF2-40B4-BE49-F238E27FC236}">
                  <a16:creationId xmlns:a16="http://schemas.microsoft.com/office/drawing/2014/main" id="{4D7863B2-99DB-42E4-9C1A-DC1E3BB19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6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9" name="Line 567">
              <a:extLst>
                <a:ext uri="{FF2B5EF4-FFF2-40B4-BE49-F238E27FC236}">
                  <a16:creationId xmlns:a16="http://schemas.microsoft.com/office/drawing/2014/main" id="{854D15FD-41F7-47D8-9483-A0A3BEA90C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9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0" name="Line 568">
              <a:extLst>
                <a:ext uri="{FF2B5EF4-FFF2-40B4-BE49-F238E27FC236}">
                  <a16:creationId xmlns:a16="http://schemas.microsoft.com/office/drawing/2014/main" id="{985193BE-63BC-469E-9EAF-5DACF9542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2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1" name="Line 569">
              <a:extLst>
                <a:ext uri="{FF2B5EF4-FFF2-40B4-BE49-F238E27FC236}">
                  <a16:creationId xmlns:a16="http://schemas.microsoft.com/office/drawing/2014/main" id="{07EDDE3C-D980-4EE5-8AEF-7EDB789471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5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2" name="Line 570">
              <a:extLst>
                <a:ext uri="{FF2B5EF4-FFF2-40B4-BE49-F238E27FC236}">
                  <a16:creationId xmlns:a16="http://schemas.microsoft.com/office/drawing/2014/main" id="{59F7EB3E-92D8-411C-9C7D-018F3A9C3B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7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3" name="Line 571">
              <a:extLst>
                <a:ext uri="{FF2B5EF4-FFF2-40B4-BE49-F238E27FC236}">
                  <a16:creationId xmlns:a16="http://schemas.microsoft.com/office/drawing/2014/main" id="{95F47593-FD9F-4486-9990-828A9C1C0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4" name="Line 572">
              <a:extLst>
                <a:ext uri="{FF2B5EF4-FFF2-40B4-BE49-F238E27FC236}">
                  <a16:creationId xmlns:a16="http://schemas.microsoft.com/office/drawing/2014/main" id="{FF67027E-B840-46B7-AF9A-733B1CB99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3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5" name="Line 573">
              <a:extLst>
                <a:ext uri="{FF2B5EF4-FFF2-40B4-BE49-F238E27FC236}">
                  <a16:creationId xmlns:a16="http://schemas.microsoft.com/office/drawing/2014/main" id="{AE2EBBBD-8E11-4C6A-9500-020BCD81A0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6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Line 574">
              <a:extLst>
                <a:ext uri="{FF2B5EF4-FFF2-40B4-BE49-F238E27FC236}">
                  <a16:creationId xmlns:a16="http://schemas.microsoft.com/office/drawing/2014/main" id="{31F7FC24-A6E0-4FA1-88BB-A5BCA92067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9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Line 575">
              <a:extLst>
                <a:ext uri="{FF2B5EF4-FFF2-40B4-BE49-F238E27FC236}">
                  <a16:creationId xmlns:a16="http://schemas.microsoft.com/office/drawing/2014/main" id="{668928C0-DBE3-4EE7-8C8B-8503904B1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2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Line 576">
              <a:extLst>
                <a:ext uri="{FF2B5EF4-FFF2-40B4-BE49-F238E27FC236}">
                  <a16:creationId xmlns:a16="http://schemas.microsoft.com/office/drawing/2014/main" id="{67E52CCD-9776-4FAB-A7A6-A18AEA045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6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Line 577">
              <a:extLst>
                <a:ext uri="{FF2B5EF4-FFF2-40B4-BE49-F238E27FC236}">
                  <a16:creationId xmlns:a16="http://schemas.microsoft.com/office/drawing/2014/main" id="{7DEF8AD3-8774-4B59-815B-93F2DE476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9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Line 578">
              <a:extLst>
                <a:ext uri="{FF2B5EF4-FFF2-40B4-BE49-F238E27FC236}">
                  <a16:creationId xmlns:a16="http://schemas.microsoft.com/office/drawing/2014/main" id="{BEEB58F8-BF75-4FA3-9FEB-1F35FFD1A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Line 579">
              <a:extLst>
                <a:ext uri="{FF2B5EF4-FFF2-40B4-BE49-F238E27FC236}">
                  <a16:creationId xmlns:a16="http://schemas.microsoft.com/office/drawing/2014/main" id="{BE8B2FD9-B0C0-4B70-921E-5E2B36DA9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2" name="Line 580">
              <a:extLst>
                <a:ext uri="{FF2B5EF4-FFF2-40B4-BE49-F238E27FC236}">
                  <a16:creationId xmlns:a16="http://schemas.microsoft.com/office/drawing/2014/main" id="{F191D4A1-36DE-4B06-9963-BA9281DE4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3" name="Line 581">
              <a:extLst>
                <a:ext uri="{FF2B5EF4-FFF2-40B4-BE49-F238E27FC236}">
                  <a16:creationId xmlns:a16="http://schemas.microsoft.com/office/drawing/2014/main" id="{DF585DED-1277-48C0-A5A3-D138BD8A7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0" y="3679"/>
              <a:ext cx="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04" name="Group 582">
              <a:extLst>
                <a:ext uri="{FF2B5EF4-FFF2-40B4-BE49-F238E27FC236}">
                  <a16:creationId xmlns:a16="http://schemas.microsoft.com/office/drawing/2014/main" id="{885416E7-E631-4F8E-8177-0B5D0734D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3" y="864"/>
              <a:ext cx="2147" cy="113"/>
              <a:chOff x="2544" y="288"/>
              <a:chExt cx="4560" cy="240"/>
            </a:xfrm>
          </p:grpSpPr>
          <p:sp>
            <p:nvSpPr>
              <p:cNvPr id="37444" name="Line 583">
                <a:extLst>
                  <a:ext uri="{FF2B5EF4-FFF2-40B4-BE49-F238E27FC236}">
                    <a16:creationId xmlns:a16="http://schemas.microsoft.com/office/drawing/2014/main" id="{F7375A0E-D121-4BB3-8D99-DC6E05D3B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45" name="Line 584">
                <a:extLst>
                  <a:ext uri="{FF2B5EF4-FFF2-40B4-BE49-F238E27FC236}">
                    <a16:creationId xmlns:a16="http://schemas.microsoft.com/office/drawing/2014/main" id="{B0EEC3CE-CE86-4218-A9EB-C6FEE166B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46" name="Line 585">
                <a:extLst>
                  <a:ext uri="{FF2B5EF4-FFF2-40B4-BE49-F238E27FC236}">
                    <a16:creationId xmlns:a16="http://schemas.microsoft.com/office/drawing/2014/main" id="{EE9599E1-B07B-4A9B-8991-C4EF6B80C7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47" name="Line 586">
                <a:extLst>
                  <a:ext uri="{FF2B5EF4-FFF2-40B4-BE49-F238E27FC236}">
                    <a16:creationId xmlns:a16="http://schemas.microsoft.com/office/drawing/2014/main" id="{2F2FCADB-DE27-4653-994A-0CE0CAB9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48" name="Line 587">
                <a:extLst>
                  <a:ext uri="{FF2B5EF4-FFF2-40B4-BE49-F238E27FC236}">
                    <a16:creationId xmlns:a16="http://schemas.microsoft.com/office/drawing/2014/main" id="{89753F27-3E31-4B50-9035-1CDADE3EA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49" name="Line 588">
                <a:extLst>
                  <a:ext uri="{FF2B5EF4-FFF2-40B4-BE49-F238E27FC236}">
                    <a16:creationId xmlns:a16="http://schemas.microsoft.com/office/drawing/2014/main" id="{80CAC112-441C-4D54-A408-341A45CC6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0" name="Line 589">
                <a:extLst>
                  <a:ext uri="{FF2B5EF4-FFF2-40B4-BE49-F238E27FC236}">
                    <a16:creationId xmlns:a16="http://schemas.microsoft.com/office/drawing/2014/main" id="{F124AA3C-DF30-4376-B2E5-283E9D1A2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1" name="Line 590">
                <a:extLst>
                  <a:ext uri="{FF2B5EF4-FFF2-40B4-BE49-F238E27FC236}">
                    <a16:creationId xmlns:a16="http://schemas.microsoft.com/office/drawing/2014/main" id="{F1B48196-1370-46D4-BFAC-C07F36AAB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2" name="Line 591">
                <a:extLst>
                  <a:ext uri="{FF2B5EF4-FFF2-40B4-BE49-F238E27FC236}">
                    <a16:creationId xmlns:a16="http://schemas.microsoft.com/office/drawing/2014/main" id="{97E6BD82-07F2-41D1-A8BF-11874231C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3" name="Line 592">
                <a:extLst>
                  <a:ext uri="{FF2B5EF4-FFF2-40B4-BE49-F238E27FC236}">
                    <a16:creationId xmlns:a16="http://schemas.microsoft.com/office/drawing/2014/main" id="{100271C0-91CB-4195-87E3-9556D11F70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4" name="Line 593">
                <a:extLst>
                  <a:ext uri="{FF2B5EF4-FFF2-40B4-BE49-F238E27FC236}">
                    <a16:creationId xmlns:a16="http://schemas.microsoft.com/office/drawing/2014/main" id="{16A64C8F-4C68-41DD-A8DB-218BEB799C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5" name="Line 594">
                <a:extLst>
                  <a:ext uri="{FF2B5EF4-FFF2-40B4-BE49-F238E27FC236}">
                    <a16:creationId xmlns:a16="http://schemas.microsoft.com/office/drawing/2014/main" id="{0C086207-B5CE-4939-B7C6-6346ACE06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6" name="Line 595">
                <a:extLst>
                  <a:ext uri="{FF2B5EF4-FFF2-40B4-BE49-F238E27FC236}">
                    <a16:creationId xmlns:a16="http://schemas.microsoft.com/office/drawing/2014/main" id="{7F7140CE-D547-4E53-9F56-0A319EE6B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7" name="Line 596">
                <a:extLst>
                  <a:ext uri="{FF2B5EF4-FFF2-40B4-BE49-F238E27FC236}">
                    <a16:creationId xmlns:a16="http://schemas.microsoft.com/office/drawing/2014/main" id="{9925E013-854C-4499-A376-DCA393CD7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8" name="Line 597">
                <a:extLst>
                  <a:ext uri="{FF2B5EF4-FFF2-40B4-BE49-F238E27FC236}">
                    <a16:creationId xmlns:a16="http://schemas.microsoft.com/office/drawing/2014/main" id="{1BDC2963-6CC4-425C-BA71-231B9FA7C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59" name="Line 598">
                <a:extLst>
                  <a:ext uri="{FF2B5EF4-FFF2-40B4-BE49-F238E27FC236}">
                    <a16:creationId xmlns:a16="http://schemas.microsoft.com/office/drawing/2014/main" id="{53D1C99D-9CF6-4E65-969E-7EE3CC674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60" name="Line 599">
                <a:extLst>
                  <a:ext uri="{FF2B5EF4-FFF2-40B4-BE49-F238E27FC236}">
                    <a16:creationId xmlns:a16="http://schemas.microsoft.com/office/drawing/2014/main" id="{ED55570F-37B7-4F0D-9C8B-ECFE66401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61" name="Line 600">
                <a:extLst>
                  <a:ext uri="{FF2B5EF4-FFF2-40B4-BE49-F238E27FC236}">
                    <a16:creationId xmlns:a16="http://schemas.microsoft.com/office/drawing/2014/main" id="{3E324CAC-E913-4A2E-B520-0F5B12E2A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62" name="Line 601">
                <a:extLst>
                  <a:ext uri="{FF2B5EF4-FFF2-40B4-BE49-F238E27FC236}">
                    <a16:creationId xmlns:a16="http://schemas.microsoft.com/office/drawing/2014/main" id="{FADFFCAC-89C6-4B84-BBE9-7C630F4D30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63" name="Line 602">
                <a:extLst>
                  <a:ext uri="{FF2B5EF4-FFF2-40B4-BE49-F238E27FC236}">
                    <a16:creationId xmlns:a16="http://schemas.microsoft.com/office/drawing/2014/main" id="{0B211B89-68BA-4513-B25A-8A5D3BDC6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905" name="Group 603">
              <a:extLst>
                <a:ext uri="{FF2B5EF4-FFF2-40B4-BE49-F238E27FC236}">
                  <a16:creationId xmlns:a16="http://schemas.microsoft.com/office/drawing/2014/main" id="{AAE30848-F900-4E66-B24C-67A9ED0D474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961" y="2271"/>
              <a:ext cx="2157" cy="112"/>
              <a:chOff x="2544" y="288"/>
              <a:chExt cx="4560" cy="240"/>
            </a:xfrm>
          </p:grpSpPr>
          <p:sp>
            <p:nvSpPr>
              <p:cNvPr id="37424" name="Line 604">
                <a:extLst>
                  <a:ext uri="{FF2B5EF4-FFF2-40B4-BE49-F238E27FC236}">
                    <a16:creationId xmlns:a16="http://schemas.microsoft.com/office/drawing/2014/main" id="{9A4917DE-F195-461B-A438-5D4CB1B15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25" name="Line 605">
                <a:extLst>
                  <a:ext uri="{FF2B5EF4-FFF2-40B4-BE49-F238E27FC236}">
                    <a16:creationId xmlns:a16="http://schemas.microsoft.com/office/drawing/2014/main" id="{40982E6A-BF34-4C87-BB06-BB6B96EC5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26" name="Line 606">
                <a:extLst>
                  <a:ext uri="{FF2B5EF4-FFF2-40B4-BE49-F238E27FC236}">
                    <a16:creationId xmlns:a16="http://schemas.microsoft.com/office/drawing/2014/main" id="{F8657596-0F3C-48A6-9748-D950DC5FA3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27" name="Line 607">
                <a:extLst>
                  <a:ext uri="{FF2B5EF4-FFF2-40B4-BE49-F238E27FC236}">
                    <a16:creationId xmlns:a16="http://schemas.microsoft.com/office/drawing/2014/main" id="{C1FD6F42-BC80-47AC-900D-C7165855C5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28" name="Line 608">
                <a:extLst>
                  <a:ext uri="{FF2B5EF4-FFF2-40B4-BE49-F238E27FC236}">
                    <a16:creationId xmlns:a16="http://schemas.microsoft.com/office/drawing/2014/main" id="{B5BFA304-9489-449E-90BF-6EAA4F5769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29" name="Line 609">
                <a:extLst>
                  <a:ext uri="{FF2B5EF4-FFF2-40B4-BE49-F238E27FC236}">
                    <a16:creationId xmlns:a16="http://schemas.microsoft.com/office/drawing/2014/main" id="{3D320EDA-BE5B-44C1-8B6C-FE0F1F57BD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0" name="Line 610">
                <a:extLst>
                  <a:ext uri="{FF2B5EF4-FFF2-40B4-BE49-F238E27FC236}">
                    <a16:creationId xmlns:a16="http://schemas.microsoft.com/office/drawing/2014/main" id="{6901D47E-663F-4F4C-968E-CB861C288E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1" name="Line 611">
                <a:extLst>
                  <a:ext uri="{FF2B5EF4-FFF2-40B4-BE49-F238E27FC236}">
                    <a16:creationId xmlns:a16="http://schemas.microsoft.com/office/drawing/2014/main" id="{917D28B4-6E20-46E7-8C4A-1B7ED1AEB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2" name="Line 612">
                <a:extLst>
                  <a:ext uri="{FF2B5EF4-FFF2-40B4-BE49-F238E27FC236}">
                    <a16:creationId xmlns:a16="http://schemas.microsoft.com/office/drawing/2014/main" id="{887102DD-94F7-42E5-9221-6259A4CFC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3" name="Line 613">
                <a:extLst>
                  <a:ext uri="{FF2B5EF4-FFF2-40B4-BE49-F238E27FC236}">
                    <a16:creationId xmlns:a16="http://schemas.microsoft.com/office/drawing/2014/main" id="{1556A9B8-002E-4AE4-83AA-D7311F438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4" name="Line 614">
                <a:extLst>
                  <a:ext uri="{FF2B5EF4-FFF2-40B4-BE49-F238E27FC236}">
                    <a16:creationId xmlns:a16="http://schemas.microsoft.com/office/drawing/2014/main" id="{52B3B4A5-117B-41BD-AF27-ADE7511AE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5" name="Line 615">
                <a:extLst>
                  <a:ext uri="{FF2B5EF4-FFF2-40B4-BE49-F238E27FC236}">
                    <a16:creationId xmlns:a16="http://schemas.microsoft.com/office/drawing/2014/main" id="{CB49288C-8322-4313-B097-ECD678CAC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6" name="Line 616">
                <a:extLst>
                  <a:ext uri="{FF2B5EF4-FFF2-40B4-BE49-F238E27FC236}">
                    <a16:creationId xmlns:a16="http://schemas.microsoft.com/office/drawing/2014/main" id="{8D6F1A79-ED90-467A-B7CE-0EDF798EB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7" name="Line 617">
                <a:extLst>
                  <a:ext uri="{FF2B5EF4-FFF2-40B4-BE49-F238E27FC236}">
                    <a16:creationId xmlns:a16="http://schemas.microsoft.com/office/drawing/2014/main" id="{3E8B3043-2BCA-487F-9B64-34965E934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8" name="Line 618">
                <a:extLst>
                  <a:ext uri="{FF2B5EF4-FFF2-40B4-BE49-F238E27FC236}">
                    <a16:creationId xmlns:a16="http://schemas.microsoft.com/office/drawing/2014/main" id="{66299E45-9D47-485E-9F76-34CC53EFB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39" name="Line 619">
                <a:extLst>
                  <a:ext uri="{FF2B5EF4-FFF2-40B4-BE49-F238E27FC236}">
                    <a16:creationId xmlns:a16="http://schemas.microsoft.com/office/drawing/2014/main" id="{E4814FFB-7BC2-4833-855E-774CEE933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40" name="Line 620">
                <a:extLst>
                  <a:ext uri="{FF2B5EF4-FFF2-40B4-BE49-F238E27FC236}">
                    <a16:creationId xmlns:a16="http://schemas.microsoft.com/office/drawing/2014/main" id="{AC144AA6-0E67-407C-85B1-56BF84577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41" name="Line 621">
                <a:extLst>
                  <a:ext uri="{FF2B5EF4-FFF2-40B4-BE49-F238E27FC236}">
                    <a16:creationId xmlns:a16="http://schemas.microsoft.com/office/drawing/2014/main" id="{16BA5367-0C5E-412D-BF7D-E0C56B2604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42" name="Line 622">
                <a:extLst>
                  <a:ext uri="{FF2B5EF4-FFF2-40B4-BE49-F238E27FC236}">
                    <a16:creationId xmlns:a16="http://schemas.microsoft.com/office/drawing/2014/main" id="{69726DDD-4013-4BE8-ACA4-94CF7531D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43" name="Line 623">
                <a:extLst>
                  <a:ext uri="{FF2B5EF4-FFF2-40B4-BE49-F238E27FC236}">
                    <a16:creationId xmlns:a16="http://schemas.microsoft.com/office/drawing/2014/main" id="{8DCC77DB-70D0-4DBD-8B45-DB5AAB501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906" name="Group 624">
              <a:extLst>
                <a:ext uri="{FF2B5EF4-FFF2-40B4-BE49-F238E27FC236}">
                  <a16:creationId xmlns:a16="http://schemas.microsoft.com/office/drawing/2014/main" id="{186B1041-F516-43AC-84BA-F7ACE8130AB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78" y="2272"/>
              <a:ext cx="2157" cy="113"/>
              <a:chOff x="2544" y="288"/>
              <a:chExt cx="4560" cy="240"/>
            </a:xfrm>
          </p:grpSpPr>
          <p:sp>
            <p:nvSpPr>
              <p:cNvPr id="37404" name="Line 625">
                <a:extLst>
                  <a:ext uri="{FF2B5EF4-FFF2-40B4-BE49-F238E27FC236}">
                    <a16:creationId xmlns:a16="http://schemas.microsoft.com/office/drawing/2014/main" id="{61E4F207-B228-4281-8AAD-027E4C4F6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05" name="Line 626">
                <a:extLst>
                  <a:ext uri="{FF2B5EF4-FFF2-40B4-BE49-F238E27FC236}">
                    <a16:creationId xmlns:a16="http://schemas.microsoft.com/office/drawing/2014/main" id="{0731C063-3AB8-47BA-8921-E91D3CB5D7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06" name="Line 627">
                <a:extLst>
                  <a:ext uri="{FF2B5EF4-FFF2-40B4-BE49-F238E27FC236}">
                    <a16:creationId xmlns:a16="http://schemas.microsoft.com/office/drawing/2014/main" id="{0D949A99-64BE-4F34-B27A-20718878C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07" name="Line 628">
                <a:extLst>
                  <a:ext uri="{FF2B5EF4-FFF2-40B4-BE49-F238E27FC236}">
                    <a16:creationId xmlns:a16="http://schemas.microsoft.com/office/drawing/2014/main" id="{49A39170-76EB-4FCA-849B-720D80B6D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08" name="Line 629">
                <a:extLst>
                  <a:ext uri="{FF2B5EF4-FFF2-40B4-BE49-F238E27FC236}">
                    <a16:creationId xmlns:a16="http://schemas.microsoft.com/office/drawing/2014/main" id="{D7A3A9A7-7098-4526-A118-CF59E6972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09" name="Line 630">
                <a:extLst>
                  <a:ext uri="{FF2B5EF4-FFF2-40B4-BE49-F238E27FC236}">
                    <a16:creationId xmlns:a16="http://schemas.microsoft.com/office/drawing/2014/main" id="{2DE239E5-82C6-458D-9FA8-9865FF0829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0" name="Line 631">
                <a:extLst>
                  <a:ext uri="{FF2B5EF4-FFF2-40B4-BE49-F238E27FC236}">
                    <a16:creationId xmlns:a16="http://schemas.microsoft.com/office/drawing/2014/main" id="{12882173-0F1A-4635-818D-38AFBD6DBC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1" name="Line 632">
                <a:extLst>
                  <a:ext uri="{FF2B5EF4-FFF2-40B4-BE49-F238E27FC236}">
                    <a16:creationId xmlns:a16="http://schemas.microsoft.com/office/drawing/2014/main" id="{45C2EE82-BB64-4F98-BCC1-DD0009C56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2" name="Line 633">
                <a:extLst>
                  <a:ext uri="{FF2B5EF4-FFF2-40B4-BE49-F238E27FC236}">
                    <a16:creationId xmlns:a16="http://schemas.microsoft.com/office/drawing/2014/main" id="{3C5AE618-67C4-4463-A9BF-BBCDB4764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3" name="Line 634">
                <a:extLst>
                  <a:ext uri="{FF2B5EF4-FFF2-40B4-BE49-F238E27FC236}">
                    <a16:creationId xmlns:a16="http://schemas.microsoft.com/office/drawing/2014/main" id="{DDA830BC-21AC-40B6-BB84-4BE8319AC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4" name="Line 635">
                <a:extLst>
                  <a:ext uri="{FF2B5EF4-FFF2-40B4-BE49-F238E27FC236}">
                    <a16:creationId xmlns:a16="http://schemas.microsoft.com/office/drawing/2014/main" id="{54601403-158C-4307-9437-227321220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5" name="Line 636">
                <a:extLst>
                  <a:ext uri="{FF2B5EF4-FFF2-40B4-BE49-F238E27FC236}">
                    <a16:creationId xmlns:a16="http://schemas.microsoft.com/office/drawing/2014/main" id="{BDF2AFBC-1EF7-4E4C-8680-0CDC1F48E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6" name="Line 637">
                <a:extLst>
                  <a:ext uri="{FF2B5EF4-FFF2-40B4-BE49-F238E27FC236}">
                    <a16:creationId xmlns:a16="http://schemas.microsoft.com/office/drawing/2014/main" id="{EAC84C91-CA6D-437E-83C1-DB65A8E9A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7" name="Line 638">
                <a:extLst>
                  <a:ext uri="{FF2B5EF4-FFF2-40B4-BE49-F238E27FC236}">
                    <a16:creationId xmlns:a16="http://schemas.microsoft.com/office/drawing/2014/main" id="{7C8D5EDA-8021-4F3B-9004-88ACF0818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8" name="Line 639">
                <a:extLst>
                  <a:ext uri="{FF2B5EF4-FFF2-40B4-BE49-F238E27FC236}">
                    <a16:creationId xmlns:a16="http://schemas.microsoft.com/office/drawing/2014/main" id="{8F817D29-8F72-46AA-8496-C741BFFAD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19" name="Line 640">
                <a:extLst>
                  <a:ext uri="{FF2B5EF4-FFF2-40B4-BE49-F238E27FC236}">
                    <a16:creationId xmlns:a16="http://schemas.microsoft.com/office/drawing/2014/main" id="{C1B9E52D-42A3-4346-B3B4-8302A2BA4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20" name="Line 641">
                <a:extLst>
                  <a:ext uri="{FF2B5EF4-FFF2-40B4-BE49-F238E27FC236}">
                    <a16:creationId xmlns:a16="http://schemas.microsoft.com/office/drawing/2014/main" id="{97CA0AAC-6CE7-402A-9068-8F4CC252F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8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21" name="Line 642">
                <a:extLst>
                  <a:ext uri="{FF2B5EF4-FFF2-40B4-BE49-F238E27FC236}">
                    <a16:creationId xmlns:a16="http://schemas.microsoft.com/office/drawing/2014/main" id="{E747C080-89B5-4048-9B06-215517ABF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22" name="Line 643">
                <a:extLst>
                  <a:ext uri="{FF2B5EF4-FFF2-40B4-BE49-F238E27FC236}">
                    <a16:creationId xmlns:a16="http://schemas.microsoft.com/office/drawing/2014/main" id="{A5EED1E6-EC2B-4614-AF9E-0E0B04E38F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23" name="Line 644">
                <a:extLst>
                  <a:ext uri="{FF2B5EF4-FFF2-40B4-BE49-F238E27FC236}">
                    <a16:creationId xmlns:a16="http://schemas.microsoft.com/office/drawing/2014/main" id="{26309ABF-7C49-4EFC-832C-6AA367DD6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04" y="28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907" name="Group 645">
              <a:extLst>
                <a:ext uri="{FF2B5EF4-FFF2-40B4-BE49-F238E27FC236}">
                  <a16:creationId xmlns:a16="http://schemas.microsoft.com/office/drawing/2014/main" id="{BEAD4F65-5825-4BD2-BB98-876A1BABE9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0" y="2067"/>
              <a:ext cx="1536" cy="204"/>
              <a:chOff x="3216" y="2304"/>
              <a:chExt cx="3264" cy="432"/>
            </a:xfrm>
          </p:grpSpPr>
          <p:grpSp>
            <p:nvGrpSpPr>
              <p:cNvPr id="37334" name="Group 646">
                <a:extLst>
                  <a:ext uri="{FF2B5EF4-FFF2-40B4-BE49-F238E27FC236}">
                    <a16:creationId xmlns:a16="http://schemas.microsoft.com/office/drawing/2014/main" id="{8150BE80-5CE3-47F8-AA01-973697333E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304"/>
                <a:ext cx="384" cy="432"/>
                <a:chOff x="3984" y="2784"/>
                <a:chExt cx="384" cy="432"/>
              </a:xfrm>
            </p:grpSpPr>
            <p:sp>
              <p:nvSpPr>
                <p:cNvPr id="37395" name="Rectangle 647">
                  <a:extLst>
                    <a:ext uri="{FF2B5EF4-FFF2-40B4-BE49-F238E27FC236}">
                      <a16:creationId xmlns:a16="http://schemas.microsoft.com/office/drawing/2014/main" id="{5A5F9A9F-7FB4-4DB2-B628-09B541A245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96" name="Line 648">
                  <a:extLst>
                    <a:ext uri="{FF2B5EF4-FFF2-40B4-BE49-F238E27FC236}">
                      <a16:creationId xmlns:a16="http://schemas.microsoft.com/office/drawing/2014/main" id="{5F2B270B-1DB6-4ACD-9E3D-A50BCF936E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97" name="Line 649">
                  <a:extLst>
                    <a:ext uri="{FF2B5EF4-FFF2-40B4-BE49-F238E27FC236}">
                      <a16:creationId xmlns:a16="http://schemas.microsoft.com/office/drawing/2014/main" id="{5DC15575-A392-44ED-BF4F-1A4E755C5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98" name="Line 650">
                  <a:extLst>
                    <a:ext uri="{FF2B5EF4-FFF2-40B4-BE49-F238E27FC236}">
                      <a16:creationId xmlns:a16="http://schemas.microsoft.com/office/drawing/2014/main" id="{221049AF-B037-4563-9D96-D5F84B467F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99" name="Line 651">
                  <a:extLst>
                    <a:ext uri="{FF2B5EF4-FFF2-40B4-BE49-F238E27FC236}">
                      <a16:creationId xmlns:a16="http://schemas.microsoft.com/office/drawing/2014/main" id="{220EA19C-55A0-49AF-A22C-6081C86563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00" name="Line 652">
                  <a:extLst>
                    <a:ext uri="{FF2B5EF4-FFF2-40B4-BE49-F238E27FC236}">
                      <a16:creationId xmlns:a16="http://schemas.microsoft.com/office/drawing/2014/main" id="{888BFA7E-DDB3-458D-B471-43FCA8D254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01" name="Line 653">
                  <a:extLst>
                    <a:ext uri="{FF2B5EF4-FFF2-40B4-BE49-F238E27FC236}">
                      <a16:creationId xmlns:a16="http://schemas.microsoft.com/office/drawing/2014/main" id="{DAD3BB87-BEBA-4AEC-B74C-DB13962849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02" name="Line 654">
                  <a:extLst>
                    <a:ext uri="{FF2B5EF4-FFF2-40B4-BE49-F238E27FC236}">
                      <a16:creationId xmlns:a16="http://schemas.microsoft.com/office/drawing/2014/main" id="{C8DCB109-81AC-421E-BA45-7D785CF725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03" name="Line 655">
                  <a:extLst>
                    <a:ext uri="{FF2B5EF4-FFF2-40B4-BE49-F238E27FC236}">
                      <a16:creationId xmlns:a16="http://schemas.microsoft.com/office/drawing/2014/main" id="{630561BA-17A5-483F-8389-695FEF6E0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335" name="Group 656">
                <a:extLst>
                  <a:ext uri="{FF2B5EF4-FFF2-40B4-BE49-F238E27FC236}">
                    <a16:creationId xmlns:a16="http://schemas.microsoft.com/office/drawing/2014/main" id="{788C736C-1868-4457-B1FF-2DB0BBDEE4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432"/>
                <a:chOff x="3984" y="2784"/>
                <a:chExt cx="384" cy="432"/>
              </a:xfrm>
            </p:grpSpPr>
            <p:sp>
              <p:nvSpPr>
                <p:cNvPr id="37386" name="Rectangle 657">
                  <a:extLst>
                    <a:ext uri="{FF2B5EF4-FFF2-40B4-BE49-F238E27FC236}">
                      <a16:creationId xmlns:a16="http://schemas.microsoft.com/office/drawing/2014/main" id="{B28C6047-6104-4DCB-8271-B28106D7EB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87" name="Line 658">
                  <a:extLst>
                    <a:ext uri="{FF2B5EF4-FFF2-40B4-BE49-F238E27FC236}">
                      <a16:creationId xmlns:a16="http://schemas.microsoft.com/office/drawing/2014/main" id="{F595A37A-D129-4C0F-9FA5-EE9DC0D1D2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88" name="Line 659">
                  <a:extLst>
                    <a:ext uri="{FF2B5EF4-FFF2-40B4-BE49-F238E27FC236}">
                      <a16:creationId xmlns:a16="http://schemas.microsoft.com/office/drawing/2014/main" id="{008EBEC0-6953-4B6D-941E-B9FAC45EDC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89" name="Line 660">
                  <a:extLst>
                    <a:ext uri="{FF2B5EF4-FFF2-40B4-BE49-F238E27FC236}">
                      <a16:creationId xmlns:a16="http://schemas.microsoft.com/office/drawing/2014/main" id="{B14734A1-727E-4330-8123-2D8BED322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90" name="Line 661">
                  <a:extLst>
                    <a:ext uri="{FF2B5EF4-FFF2-40B4-BE49-F238E27FC236}">
                      <a16:creationId xmlns:a16="http://schemas.microsoft.com/office/drawing/2014/main" id="{1F69134D-91D2-4462-8FC0-85CB88E4FF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91" name="Line 662">
                  <a:extLst>
                    <a:ext uri="{FF2B5EF4-FFF2-40B4-BE49-F238E27FC236}">
                      <a16:creationId xmlns:a16="http://schemas.microsoft.com/office/drawing/2014/main" id="{6F17AFE0-A5AD-403A-B3D5-4FC30822A4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92" name="Line 663">
                  <a:extLst>
                    <a:ext uri="{FF2B5EF4-FFF2-40B4-BE49-F238E27FC236}">
                      <a16:creationId xmlns:a16="http://schemas.microsoft.com/office/drawing/2014/main" id="{60FFE995-6890-452B-AFF8-855A2C63E8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93" name="Line 664">
                  <a:extLst>
                    <a:ext uri="{FF2B5EF4-FFF2-40B4-BE49-F238E27FC236}">
                      <a16:creationId xmlns:a16="http://schemas.microsoft.com/office/drawing/2014/main" id="{CBA22ACB-26EC-4B62-9A6E-7C6249BD48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94" name="Line 665">
                  <a:extLst>
                    <a:ext uri="{FF2B5EF4-FFF2-40B4-BE49-F238E27FC236}">
                      <a16:creationId xmlns:a16="http://schemas.microsoft.com/office/drawing/2014/main" id="{C698563B-FA79-4E4E-8373-3866578BC4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336" name="Group 666">
                <a:extLst>
                  <a:ext uri="{FF2B5EF4-FFF2-40B4-BE49-F238E27FC236}">
                    <a16:creationId xmlns:a16="http://schemas.microsoft.com/office/drawing/2014/main" id="{EBABC2D4-B253-4D93-9BD5-B9D5867F73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304"/>
                <a:ext cx="384" cy="432"/>
                <a:chOff x="3984" y="2784"/>
                <a:chExt cx="384" cy="432"/>
              </a:xfrm>
            </p:grpSpPr>
            <p:sp>
              <p:nvSpPr>
                <p:cNvPr id="37377" name="Rectangle 667">
                  <a:extLst>
                    <a:ext uri="{FF2B5EF4-FFF2-40B4-BE49-F238E27FC236}">
                      <a16:creationId xmlns:a16="http://schemas.microsoft.com/office/drawing/2014/main" id="{55F48BAC-7DA6-41C8-BD7F-A3E2BC9CC8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78" name="Line 668">
                  <a:extLst>
                    <a:ext uri="{FF2B5EF4-FFF2-40B4-BE49-F238E27FC236}">
                      <a16:creationId xmlns:a16="http://schemas.microsoft.com/office/drawing/2014/main" id="{E222ED08-ADC5-4253-BF01-465D674A46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79" name="Line 669">
                  <a:extLst>
                    <a:ext uri="{FF2B5EF4-FFF2-40B4-BE49-F238E27FC236}">
                      <a16:creationId xmlns:a16="http://schemas.microsoft.com/office/drawing/2014/main" id="{D9521DF3-CDDC-4BFF-8421-6E9CFF6B6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80" name="Line 670">
                  <a:extLst>
                    <a:ext uri="{FF2B5EF4-FFF2-40B4-BE49-F238E27FC236}">
                      <a16:creationId xmlns:a16="http://schemas.microsoft.com/office/drawing/2014/main" id="{EDB4C5D2-DB1E-4A6F-8CEB-8998E9F936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81" name="Line 671">
                  <a:extLst>
                    <a:ext uri="{FF2B5EF4-FFF2-40B4-BE49-F238E27FC236}">
                      <a16:creationId xmlns:a16="http://schemas.microsoft.com/office/drawing/2014/main" id="{6D6AE5D2-69F8-4376-8B24-933C16E9B0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82" name="Line 672">
                  <a:extLst>
                    <a:ext uri="{FF2B5EF4-FFF2-40B4-BE49-F238E27FC236}">
                      <a16:creationId xmlns:a16="http://schemas.microsoft.com/office/drawing/2014/main" id="{93507B7B-C492-47B6-96D3-FED7EBFC2F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83" name="Line 673">
                  <a:extLst>
                    <a:ext uri="{FF2B5EF4-FFF2-40B4-BE49-F238E27FC236}">
                      <a16:creationId xmlns:a16="http://schemas.microsoft.com/office/drawing/2014/main" id="{D218F201-BF02-40F6-AEF6-7CFC28F283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84" name="Line 674">
                  <a:extLst>
                    <a:ext uri="{FF2B5EF4-FFF2-40B4-BE49-F238E27FC236}">
                      <a16:creationId xmlns:a16="http://schemas.microsoft.com/office/drawing/2014/main" id="{9934C394-7AB6-4FB3-A8BA-1CA2FE1C1B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85" name="Line 675">
                  <a:extLst>
                    <a:ext uri="{FF2B5EF4-FFF2-40B4-BE49-F238E27FC236}">
                      <a16:creationId xmlns:a16="http://schemas.microsoft.com/office/drawing/2014/main" id="{1403AED5-46A8-4115-AEAB-D1B11D3E06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337" name="Group 676">
                <a:extLst>
                  <a:ext uri="{FF2B5EF4-FFF2-40B4-BE49-F238E27FC236}">
                    <a16:creationId xmlns:a16="http://schemas.microsoft.com/office/drawing/2014/main" id="{95DE5CF0-C72C-43D2-BF4B-0BF5B188E1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56" y="2304"/>
                <a:ext cx="384" cy="432"/>
                <a:chOff x="3984" y="2784"/>
                <a:chExt cx="384" cy="432"/>
              </a:xfrm>
            </p:grpSpPr>
            <p:sp>
              <p:nvSpPr>
                <p:cNvPr id="37368" name="Rectangle 677">
                  <a:extLst>
                    <a:ext uri="{FF2B5EF4-FFF2-40B4-BE49-F238E27FC236}">
                      <a16:creationId xmlns:a16="http://schemas.microsoft.com/office/drawing/2014/main" id="{82088C3E-61C4-4A06-B888-2C2562BB23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69" name="Line 678">
                  <a:extLst>
                    <a:ext uri="{FF2B5EF4-FFF2-40B4-BE49-F238E27FC236}">
                      <a16:creationId xmlns:a16="http://schemas.microsoft.com/office/drawing/2014/main" id="{4A647BB8-39B5-4C0A-A5B6-E980624242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70" name="Line 679">
                  <a:extLst>
                    <a:ext uri="{FF2B5EF4-FFF2-40B4-BE49-F238E27FC236}">
                      <a16:creationId xmlns:a16="http://schemas.microsoft.com/office/drawing/2014/main" id="{8E2E9519-B23D-4CC7-A62F-66246DFF95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71" name="Line 680">
                  <a:extLst>
                    <a:ext uri="{FF2B5EF4-FFF2-40B4-BE49-F238E27FC236}">
                      <a16:creationId xmlns:a16="http://schemas.microsoft.com/office/drawing/2014/main" id="{AFF9CF75-0438-4761-9CF2-BEE21D1095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72" name="Line 681">
                  <a:extLst>
                    <a:ext uri="{FF2B5EF4-FFF2-40B4-BE49-F238E27FC236}">
                      <a16:creationId xmlns:a16="http://schemas.microsoft.com/office/drawing/2014/main" id="{B8507240-B094-4F59-BF80-11C5917E49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73" name="Line 682">
                  <a:extLst>
                    <a:ext uri="{FF2B5EF4-FFF2-40B4-BE49-F238E27FC236}">
                      <a16:creationId xmlns:a16="http://schemas.microsoft.com/office/drawing/2014/main" id="{077E56BB-0367-4865-A556-196BD11CDA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74" name="Line 683">
                  <a:extLst>
                    <a:ext uri="{FF2B5EF4-FFF2-40B4-BE49-F238E27FC236}">
                      <a16:creationId xmlns:a16="http://schemas.microsoft.com/office/drawing/2014/main" id="{E7244CA0-CA0C-4A07-B44E-72C86AC747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75" name="Line 684">
                  <a:extLst>
                    <a:ext uri="{FF2B5EF4-FFF2-40B4-BE49-F238E27FC236}">
                      <a16:creationId xmlns:a16="http://schemas.microsoft.com/office/drawing/2014/main" id="{13AE704B-B748-477A-99AA-9DF0C4CE91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76" name="Line 685">
                  <a:extLst>
                    <a:ext uri="{FF2B5EF4-FFF2-40B4-BE49-F238E27FC236}">
                      <a16:creationId xmlns:a16="http://schemas.microsoft.com/office/drawing/2014/main" id="{ED56DDFE-2956-4E62-9779-91AA25A1A4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338" name="Group 686">
                <a:extLst>
                  <a:ext uri="{FF2B5EF4-FFF2-40B4-BE49-F238E27FC236}">
                    <a16:creationId xmlns:a16="http://schemas.microsoft.com/office/drawing/2014/main" id="{133E9FCC-C27B-473F-8BFE-A041C28ACC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6" y="2304"/>
                <a:ext cx="384" cy="432"/>
                <a:chOff x="3984" y="2784"/>
                <a:chExt cx="384" cy="432"/>
              </a:xfrm>
            </p:grpSpPr>
            <p:sp>
              <p:nvSpPr>
                <p:cNvPr id="37359" name="Rectangle 687">
                  <a:extLst>
                    <a:ext uri="{FF2B5EF4-FFF2-40B4-BE49-F238E27FC236}">
                      <a16:creationId xmlns:a16="http://schemas.microsoft.com/office/drawing/2014/main" id="{286427E2-6AA2-4B17-A1E2-9B54BF52E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60" name="Line 688">
                  <a:extLst>
                    <a:ext uri="{FF2B5EF4-FFF2-40B4-BE49-F238E27FC236}">
                      <a16:creationId xmlns:a16="http://schemas.microsoft.com/office/drawing/2014/main" id="{7F3299F5-F07B-467C-9D5B-8EB39713CE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61" name="Line 689">
                  <a:extLst>
                    <a:ext uri="{FF2B5EF4-FFF2-40B4-BE49-F238E27FC236}">
                      <a16:creationId xmlns:a16="http://schemas.microsoft.com/office/drawing/2014/main" id="{4FEBA02D-EF8E-4359-936B-425D02EDF5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62" name="Line 690">
                  <a:extLst>
                    <a:ext uri="{FF2B5EF4-FFF2-40B4-BE49-F238E27FC236}">
                      <a16:creationId xmlns:a16="http://schemas.microsoft.com/office/drawing/2014/main" id="{FC685379-3863-42F3-BE44-1BCC2C49CC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63" name="Line 691">
                  <a:extLst>
                    <a:ext uri="{FF2B5EF4-FFF2-40B4-BE49-F238E27FC236}">
                      <a16:creationId xmlns:a16="http://schemas.microsoft.com/office/drawing/2014/main" id="{DD8B3221-EF11-465D-8571-FADD407DD9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64" name="Line 692">
                  <a:extLst>
                    <a:ext uri="{FF2B5EF4-FFF2-40B4-BE49-F238E27FC236}">
                      <a16:creationId xmlns:a16="http://schemas.microsoft.com/office/drawing/2014/main" id="{18DB0D80-9DD9-484C-AFB8-1B0546B20C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65" name="Line 693">
                  <a:extLst>
                    <a:ext uri="{FF2B5EF4-FFF2-40B4-BE49-F238E27FC236}">
                      <a16:creationId xmlns:a16="http://schemas.microsoft.com/office/drawing/2014/main" id="{BC74E45D-3E76-47E8-9F65-5DA249D655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66" name="Line 694">
                  <a:extLst>
                    <a:ext uri="{FF2B5EF4-FFF2-40B4-BE49-F238E27FC236}">
                      <a16:creationId xmlns:a16="http://schemas.microsoft.com/office/drawing/2014/main" id="{1CE73553-8C68-4770-B21F-3A35A038CD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67" name="Line 695">
                  <a:extLst>
                    <a:ext uri="{FF2B5EF4-FFF2-40B4-BE49-F238E27FC236}">
                      <a16:creationId xmlns:a16="http://schemas.microsoft.com/office/drawing/2014/main" id="{76F5FC20-CE27-4DE8-8A96-7E4DCD04B0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339" name="Group 696">
                <a:extLst>
                  <a:ext uri="{FF2B5EF4-FFF2-40B4-BE49-F238E27FC236}">
                    <a16:creationId xmlns:a16="http://schemas.microsoft.com/office/drawing/2014/main" id="{E31B2E0C-0955-44CE-A82B-34F5671AFA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16" y="2304"/>
                <a:ext cx="384" cy="432"/>
                <a:chOff x="3984" y="2784"/>
                <a:chExt cx="384" cy="432"/>
              </a:xfrm>
            </p:grpSpPr>
            <p:sp>
              <p:nvSpPr>
                <p:cNvPr id="37350" name="Rectangle 697">
                  <a:extLst>
                    <a:ext uri="{FF2B5EF4-FFF2-40B4-BE49-F238E27FC236}">
                      <a16:creationId xmlns:a16="http://schemas.microsoft.com/office/drawing/2014/main" id="{3BB4E3DF-C2C5-4C7D-992B-3500CDCCC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51" name="Line 698">
                  <a:extLst>
                    <a:ext uri="{FF2B5EF4-FFF2-40B4-BE49-F238E27FC236}">
                      <a16:creationId xmlns:a16="http://schemas.microsoft.com/office/drawing/2014/main" id="{30325427-831D-45AF-AFBB-4F0D0265ED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52" name="Line 699">
                  <a:extLst>
                    <a:ext uri="{FF2B5EF4-FFF2-40B4-BE49-F238E27FC236}">
                      <a16:creationId xmlns:a16="http://schemas.microsoft.com/office/drawing/2014/main" id="{38513C3A-AD76-4546-BD2A-3123DBAB1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53" name="Line 700">
                  <a:extLst>
                    <a:ext uri="{FF2B5EF4-FFF2-40B4-BE49-F238E27FC236}">
                      <a16:creationId xmlns:a16="http://schemas.microsoft.com/office/drawing/2014/main" id="{95FACE4F-7AAA-45E5-92C5-8FAF30E36B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54" name="Line 701">
                  <a:extLst>
                    <a:ext uri="{FF2B5EF4-FFF2-40B4-BE49-F238E27FC236}">
                      <a16:creationId xmlns:a16="http://schemas.microsoft.com/office/drawing/2014/main" id="{7C67EC9F-4411-48DF-88F1-D44E9CE6F8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55" name="Line 702">
                  <a:extLst>
                    <a:ext uri="{FF2B5EF4-FFF2-40B4-BE49-F238E27FC236}">
                      <a16:creationId xmlns:a16="http://schemas.microsoft.com/office/drawing/2014/main" id="{5EB1A674-D92A-44A2-964D-ABB069F134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56" name="Line 703">
                  <a:extLst>
                    <a:ext uri="{FF2B5EF4-FFF2-40B4-BE49-F238E27FC236}">
                      <a16:creationId xmlns:a16="http://schemas.microsoft.com/office/drawing/2014/main" id="{1DDC2B48-1B66-42EC-BB51-6FB36FA9FD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57" name="Line 704">
                  <a:extLst>
                    <a:ext uri="{FF2B5EF4-FFF2-40B4-BE49-F238E27FC236}">
                      <a16:creationId xmlns:a16="http://schemas.microsoft.com/office/drawing/2014/main" id="{AA1210A8-F9ED-4A69-B2EB-2C3FA8E5DA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58" name="Line 705">
                  <a:extLst>
                    <a:ext uri="{FF2B5EF4-FFF2-40B4-BE49-F238E27FC236}">
                      <a16:creationId xmlns:a16="http://schemas.microsoft.com/office/drawing/2014/main" id="{F0D791A9-26A9-44DD-98F1-3A343F9965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340" name="Group 706">
                <a:extLst>
                  <a:ext uri="{FF2B5EF4-FFF2-40B4-BE49-F238E27FC236}">
                    <a16:creationId xmlns:a16="http://schemas.microsoft.com/office/drawing/2014/main" id="{01A6D421-A475-4771-9FD4-15FA9E3F57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" y="2304"/>
                <a:ext cx="384" cy="432"/>
                <a:chOff x="3984" y="2784"/>
                <a:chExt cx="384" cy="432"/>
              </a:xfrm>
            </p:grpSpPr>
            <p:sp>
              <p:nvSpPr>
                <p:cNvPr id="37341" name="Rectangle 707">
                  <a:extLst>
                    <a:ext uri="{FF2B5EF4-FFF2-40B4-BE49-F238E27FC236}">
                      <a16:creationId xmlns:a16="http://schemas.microsoft.com/office/drawing/2014/main" id="{F63B5068-97D5-4EBF-8904-48B4956F3B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42" name="Line 708">
                  <a:extLst>
                    <a:ext uri="{FF2B5EF4-FFF2-40B4-BE49-F238E27FC236}">
                      <a16:creationId xmlns:a16="http://schemas.microsoft.com/office/drawing/2014/main" id="{9B6CC1AE-5BE9-40EA-ADAC-C228F71EB6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43" name="Line 709">
                  <a:extLst>
                    <a:ext uri="{FF2B5EF4-FFF2-40B4-BE49-F238E27FC236}">
                      <a16:creationId xmlns:a16="http://schemas.microsoft.com/office/drawing/2014/main" id="{28870E56-960B-4BB0-94BC-CD7A122464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44" name="Line 710">
                  <a:extLst>
                    <a:ext uri="{FF2B5EF4-FFF2-40B4-BE49-F238E27FC236}">
                      <a16:creationId xmlns:a16="http://schemas.microsoft.com/office/drawing/2014/main" id="{B1BEA6BC-9085-4754-BE7B-055D1DF771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45" name="Line 711">
                  <a:extLst>
                    <a:ext uri="{FF2B5EF4-FFF2-40B4-BE49-F238E27FC236}">
                      <a16:creationId xmlns:a16="http://schemas.microsoft.com/office/drawing/2014/main" id="{620F601B-E9D1-425E-888F-36E6F8319F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46" name="Line 712">
                  <a:extLst>
                    <a:ext uri="{FF2B5EF4-FFF2-40B4-BE49-F238E27FC236}">
                      <a16:creationId xmlns:a16="http://schemas.microsoft.com/office/drawing/2014/main" id="{0BD48442-02BA-4924-B1F8-6A6DD83CE5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47" name="Line 713">
                  <a:extLst>
                    <a:ext uri="{FF2B5EF4-FFF2-40B4-BE49-F238E27FC236}">
                      <a16:creationId xmlns:a16="http://schemas.microsoft.com/office/drawing/2014/main" id="{F1BC0006-EA1B-4D70-A9BB-9F6742AE49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48" name="Line 714">
                  <a:extLst>
                    <a:ext uri="{FF2B5EF4-FFF2-40B4-BE49-F238E27FC236}">
                      <a16:creationId xmlns:a16="http://schemas.microsoft.com/office/drawing/2014/main" id="{0C87DA64-7CC0-45CD-AF87-CECD453D92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49" name="Line 715">
                  <a:extLst>
                    <a:ext uri="{FF2B5EF4-FFF2-40B4-BE49-F238E27FC236}">
                      <a16:creationId xmlns:a16="http://schemas.microsoft.com/office/drawing/2014/main" id="{F4961489-7B4B-4F9D-B066-8DB542ADBC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08" name="Group 716">
              <a:extLst>
                <a:ext uri="{FF2B5EF4-FFF2-40B4-BE49-F238E27FC236}">
                  <a16:creationId xmlns:a16="http://schemas.microsoft.com/office/drawing/2014/main" id="{267A9B0B-F48E-4EF1-B276-170A9CB462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0" y="2317"/>
              <a:ext cx="1536" cy="204"/>
              <a:chOff x="3216" y="2304"/>
              <a:chExt cx="3264" cy="432"/>
            </a:xfrm>
          </p:grpSpPr>
          <p:grpSp>
            <p:nvGrpSpPr>
              <p:cNvPr id="37264" name="Group 717">
                <a:extLst>
                  <a:ext uri="{FF2B5EF4-FFF2-40B4-BE49-F238E27FC236}">
                    <a16:creationId xmlns:a16="http://schemas.microsoft.com/office/drawing/2014/main" id="{9CD8061D-A656-4D13-9332-8D4BAEB571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304"/>
                <a:ext cx="384" cy="432"/>
                <a:chOff x="3984" y="2784"/>
                <a:chExt cx="384" cy="432"/>
              </a:xfrm>
            </p:grpSpPr>
            <p:sp>
              <p:nvSpPr>
                <p:cNvPr id="37325" name="Rectangle 718">
                  <a:extLst>
                    <a:ext uri="{FF2B5EF4-FFF2-40B4-BE49-F238E27FC236}">
                      <a16:creationId xmlns:a16="http://schemas.microsoft.com/office/drawing/2014/main" id="{34EFD90C-5942-48AD-9DAC-C5B21AF63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26" name="Line 719">
                  <a:extLst>
                    <a:ext uri="{FF2B5EF4-FFF2-40B4-BE49-F238E27FC236}">
                      <a16:creationId xmlns:a16="http://schemas.microsoft.com/office/drawing/2014/main" id="{E3C8A03B-EF94-4BB2-BC91-ADCFE1B82B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27" name="Line 720">
                  <a:extLst>
                    <a:ext uri="{FF2B5EF4-FFF2-40B4-BE49-F238E27FC236}">
                      <a16:creationId xmlns:a16="http://schemas.microsoft.com/office/drawing/2014/main" id="{5D051FA3-906F-4979-8D2B-6777E5BA16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28" name="Line 721">
                  <a:extLst>
                    <a:ext uri="{FF2B5EF4-FFF2-40B4-BE49-F238E27FC236}">
                      <a16:creationId xmlns:a16="http://schemas.microsoft.com/office/drawing/2014/main" id="{B072C695-9E42-43A0-B143-2216BD5CEE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29" name="Line 722">
                  <a:extLst>
                    <a:ext uri="{FF2B5EF4-FFF2-40B4-BE49-F238E27FC236}">
                      <a16:creationId xmlns:a16="http://schemas.microsoft.com/office/drawing/2014/main" id="{0C0CA079-4161-45FC-B27E-9DDE0C0CE1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30" name="Line 723">
                  <a:extLst>
                    <a:ext uri="{FF2B5EF4-FFF2-40B4-BE49-F238E27FC236}">
                      <a16:creationId xmlns:a16="http://schemas.microsoft.com/office/drawing/2014/main" id="{7DA71B3B-B9EC-4C04-9F12-67825CF797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31" name="Line 724">
                  <a:extLst>
                    <a:ext uri="{FF2B5EF4-FFF2-40B4-BE49-F238E27FC236}">
                      <a16:creationId xmlns:a16="http://schemas.microsoft.com/office/drawing/2014/main" id="{83F65D59-731F-4352-8565-5BFFCDEABD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32" name="Line 725">
                  <a:extLst>
                    <a:ext uri="{FF2B5EF4-FFF2-40B4-BE49-F238E27FC236}">
                      <a16:creationId xmlns:a16="http://schemas.microsoft.com/office/drawing/2014/main" id="{AE67F88C-C5F4-4ED4-9CE4-DD7EC72E9A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33" name="Line 726">
                  <a:extLst>
                    <a:ext uri="{FF2B5EF4-FFF2-40B4-BE49-F238E27FC236}">
                      <a16:creationId xmlns:a16="http://schemas.microsoft.com/office/drawing/2014/main" id="{8FFDCB8A-2E40-43E5-B2CB-C82E04AC4D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265" name="Group 727">
                <a:extLst>
                  <a:ext uri="{FF2B5EF4-FFF2-40B4-BE49-F238E27FC236}">
                    <a16:creationId xmlns:a16="http://schemas.microsoft.com/office/drawing/2014/main" id="{50DF5F49-18CE-4234-8D97-15085D4C06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432"/>
                <a:chOff x="3984" y="2784"/>
                <a:chExt cx="384" cy="432"/>
              </a:xfrm>
            </p:grpSpPr>
            <p:sp>
              <p:nvSpPr>
                <p:cNvPr id="37316" name="Rectangle 728">
                  <a:extLst>
                    <a:ext uri="{FF2B5EF4-FFF2-40B4-BE49-F238E27FC236}">
                      <a16:creationId xmlns:a16="http://schemas.microsoft.com/office/drawing/2014/main" id="{CEC53EC8-6FB3-40D8-8425-23A2AAAD81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17" name="Line 729">
                  <a:extLst>
                    <a:ext uri="{FF2B5EF4-FFF2-40B4-BE49-F238E27FC236}">
                      <a16:creationId xmlns:a16="http://schemas.microsoft.com/office/drawing/2014/main" id="{B6969925-AEB3-43E4-8330-35EBBA0D59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18" name="Line 730">
                  <a:extLst>
                    <a:ext uri="{FF2B5EF4-FFF2-40B4-BE49-F238E27FC236}">
                      <a16:creationId xmlns:a16="http://schemas.microsoft.com/office/drawing/2014/main" id="{7C7A2303-6A6A-4310-B96F-6AC6020E6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19" name="Line 731">
                  <a:extLst>
                    <a:ext uri="{FF2B5EF4-FFF2-40B4-BE49-F238E27FC236}">
                      <a16:creationId xmlns:a16="http://schemas.microsoft.com/office/drawing/2014/main" id="{9F759916-E019-4891-95DF-2B661EBEAF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20" name="Line 732">
                  <a:extLst>
                    <a:ext uri="{FF2B5EF4-FFF2-40B4-BE49-F238E27FC236}">
                      <a16:creationId xmlns:a16="http://schemas.microsoft.com/office/drawing/2014/main" id="{1D2E439A-71B4-4ADD-9957-A4E4A8BAD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21" name="Line 733">
                  <a:extLst>
                    <a:ext uri="{FF2B5EF4-FFF2-40B4-BE49-F238E27FC236}">
                      <a16:creationId xmlns:a16="http://schemas.microsoft.com/office/drawing/2014/main" id="{D40BDC96-68EF-44BA-BAF4-9EF440FABC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22" name="Line 734">
                  <a:extLst>
                    <a:ext uri="{FF2B5EF4-FFF2-40B4-BE49-F238E27FC236}">
                      <a16:creationId xmlns:a16="http://schemas.microsoft.com/office/drawing/2014/main" id="{66CF6008-6E48-4222-8099-13B23B6914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23" name="Line 735">
                  <a:extLst>
                    <a:ext uri="{FF2B5EF4-FFF2-40B4-BE49-F238E27FC236}">
                      <a16:creationId xmlns:a16="http://schemas.microsoft.com/office/drawing/2014/main" id="{D4B5A647-AEB2-4301-96AE-3A6B6625AE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24" name="Line 736">
                  <a:extLst>
                    <a:ext uri="{FF2B5EF4-FFF2-40B4-BE49-F238E27FC236}">
                      <a16:creationId xmlns:a16="http://schemas.microsoft.com/office/drawing/2014/main" id="{D6F1EDD4-A561-40F8-A91A-CB5B1CF263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266" name="Group 737">
                <a:extLst>
                  <a:ext uri="{FF2B5EF4-FFF2-40B4-BE49-F238E27FC236}">
                    <a16:creationId xmlns:a16="http://schemas.microsoft.com/office/drawing/2014/main" id="{21A91C1A-AD73-42C2-BBA2-D6B782CC8C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304"/>
                <a:ext cx="384" cy="432"/>
                <a:chOff x="3984" y="2784"/>
                <a:chExt cx="384" cy="432"/>
              </a:xfrm>
            </p:grpSpPr>
            <p:sp>
              <p:nvSpPr>
                <p:cNvPr id="37307" name="Rectangle 738">
                  <a:extLst>
                    <a:ext uri="{FF2B5EF4-FFF2-40B4-BE49-F238E27FC236}">
                      <a16:creationId xmlns:a16="http://schemas.microsoft.com/office/drawing/2014/main" id="{A62D76EA-0127-4F20-B791-0D5F75529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308" name="Line 739">
                  <a:extLst>
                    <a:ext uri="{FF2B5EF4-FFF2-40B4-BE49-F238E27FC236}">
                      <a16:creationId xmlns:a16="http://schemas.microsoft.com/office/drawing/2014/main" id="{2173759A-06C0-49A7-915A-168256A0F4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09" name="Line 740">
                  <a:extLst>
                    <a:ext uri="{FF2B5EF4-FFF2-40B4-BE49-F238E27FC236}">
                      <a16:creationId xmlns:a16="http://schemas.microsoft.com/office/drawing/2014/main" id="{E6CC667F-4C6E-4D9C-988F-3C18CE0EE6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10" name="Line 741">
                  <a:extLst>
                    <a:ext uri="{FF2B5EF4-FFF2-40B4-BE49-F238E27FC236}">
                      <a16:creationId xmlns:a16="http://schemas.microsoft.com/office/drawing/2014/main" id="{D3AC594F-1354-4723-BB25-B0EA9522AA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11" name="Line 742">
                  <a:extLst>
                    <a:ext uri="{FF2B5EF4-FFF2-40B4-BE49-F238E27FC236}">
                      <a16:creationId xmlns:a16="http://schemas.microsoft.com/office/drawing/2014/main" id="{78D7C097-F585-44F7-A333-78E9650FC0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12" name="Line 743">
                  <a:extLst>
                    <a:ext uri="{FF2B5EF4-FFF2-40B4-BE49-F238E27FC236}">
                      <a16:creationId xmlns:a16="http://schemas.microsoft.com/office/drawing/2014/main" id="{4C0262CB-BC08-48F1-B0C1-FECE85931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13" name="Line 744">
                  <a:extLst>
                    <a:ext uri="{FF2B5EF4-FFF2-40B4-BE49-F238E27FC236}">
                      <a16:creationId xmlns:a16="http://schemas.microsoft.com/office/drawing/2014/main" id="{3E43FEC7-3B66-4C8C-9D2F-0B1B39428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14" name="Line 745">
                  <a:extLst>
                    <a:ext uri="{FF2B5EF4-FFF2-40B4-BE49-F238E27FC236}">
                      <a16:creationId xmlns:a16="http://schemas.microsoft.com/office/drawing/2014/main" id="{AE865CB8-142D-48D9-B11B-751FF8FA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15" name="Line 746">
                  <a:extLst>
                    <a:ext uri="{FF2B5EF4-FFF2-40B4-BE49-F238E27FC236}">
                      <a16:creationId xmlns:a16="http://schemas.microsoft.com/office/drawing/2014/main" id="{86E76DA9-C87D-42D5-AB9A-9056F42FFF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267" name="Group 747">
                <a:extLst>
                  <a:ext uri="{FF2B5EF4-FFF2-40B4-BE49-F238E27FC236}">
                    <a16:creationId xmlns:a16="http://schemas.microsoft.com/office/drawing/2014/main" id="{50079564-CB2C-49F7-9961-26E9645EA6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56" y="2304"/>
                <a:ext cx="384" cy="432"/>
                <a:chOff x="3984" y="2784"/>
                <a:chExt cx="384" cy="432"/>
              </a:xfrm>
            </p:grpSpPr>
            <p:sp>
              <p:nvSpPr>
                <p:cNvPr id="37298" name="Rectangle 748">
                  <a:extLst>
                    <a:ext uri="{FF2B5EF4-FFF2-40B4-BE49-F238E27FC236}">
                      <a16:creationId xmlns:a16="http://schemas.microsoft.com/office/drawing/2014/main" id="{214E27C6-D3D7-4379-BE15-7E5A3B11E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99" name="Line 749">
                  <a:extLst>
                    <a:ext uri="{FF2B5EF4-FFF2-40B4-BE49-F238E27FC236}">
                      <a16:creationId xmlns:a16="http://schemas.microsoft.com/office/drawing/2014/main" id="{D290F1D8-DCB5-47FC-A788-DC6CD2145D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00" name="Line 750">
                  <a:extLst>
                    <a:ext uri="{FF2B5EF4-FFF2-40B4-BE49-F238E27FC236}">
                      <a16:creationId xmlns:a16="http://schemas.microsoft.com/office/drawing/2014/main" id="{B0C275A1-0F66-4126-A1F1-5ACE900665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01" name="Line 751">
                  <a:extLst>
                    <a:ext uri="{FF2B5EF4-FFF2-40B4-BE49-F238E27FC236}">
                      <a16:creationId xmlns:a16="http://schemas.microsoft.com/office/drawing/2014/main" id="{393F7EB7-AEE6-44E0-B761-46C72E7700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02" name="Line 752">
                  <a:extLst>
                    <a:ext uri="{FF2B5EF4-FFF2-40B4-BE49-F238E27FC236}">
                      <a16:creationId xmlns:a16="http://schemas.microsoft.com/office/drawing/2014/main" id="{B22DB958-AB1A-4D4F-B194-135350B7C6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03" name="Line 753">
                  <a:extLst>
                    <a:ext uri="{FF2B5EF4-FFF2-40B4-BE49-F238E27FC236}">
                      <a16:creationId xmlns:a16="http://schemas.microsoft.com/office/drawing/2014/main" id="{BCCB95A8-7E7E-4AFF-A291-4E707A933F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04" name="Line 754">
                  <a:extLst>
                    <a:ext uri="{FF2B5EF4-FFF2-40B4-BE49-F238E27FC236}">
                      <a16:creationId xmlns:a16="http://schemas.microsoft.com/office/drawing/2014/main" id="{286C7F02-2FA7-4982-8352-2099AAFF4B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05" name="Line 755">
                  <a:extLst>
                    <a:ext uri="{FF2B5EF4-FFF2-40B4-BE49-F238E27FC236}">
                      <a16:creationId xmlns:a16="http://schemas.microsoft.com/office/drawing/2014/main" id="{EC29019F-56F0-4FE2-BB37-2E4C57E054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06" name="Line 756">
                  <a:extLst>
                    <a:ext uri="{FF2B5EF4-FFF2-40B4-BE49-F238E27FC236}">
                      <a16:creationId xmlns:a16="http://schemas.microsoft.com/office/drawing/2014/main" id="{0C17091A-915F-466E-9BD8-81D462CA49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268" name="Group 757">
                <a:extLst>
                  <a:ext uri="{FF2B5EF4-FFF2-40B4-BE49-F238E27FC236}">
                    <a16:creationId xmlns:a16="http://schemas.microsoft.com/office/drawing/2014/main" id="{6278400A-EB56-4E32-A7BB-21773F35CE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6" y="2304"/>
                <a:ext cx="384" cy="432"/>
                <a:chOff x="3984" y="2784"/>
                <a:chExt cx="384" cy="432"/>
              </a:xfrm>
            </p:grpSpPr>
            <p:sp>
              <p:nvSpPr>
                <p:cNvPr id="37289" name="Rectangle 758">
                  <a:extLst>
                    <a:ext uri="{FF2B5EF4-FFF2-40B4-BE49-F238E27FC236}">
                      <a16:creationId xmlns:a16="http://schemas.microsoft.com/office/drawing/2014/main" id="{A1A6326D-188E-4CE6-8201-293F352774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90" name="Line 759">
                  <a:extLst>
                    <a:ext uri="{FF2B5EF4-FFF2-40B4-BE49-F238E27FC236}">
                      <a16:creationId xmlns:a16="http://schemas.microsoft.com/office/drawing/2014/main" id="{DAF51E57-A179-4DB8-A9B2-4D5F7BFE0D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91" name="Line 760">
                  <a:extLst>
                    <a:ext uri="{FF2B5EF4-FFF2-40B4-BE49-F238E27FC236}">
                      <a16:creationId xmlns:a16="http://schemas.microsoft.com/office/drawing/2014/main" id="{91A22363-63D1-444E-A21E-A950CF42B8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92" name="Line 761">
                  <a:extLst>
                    <a:ext uri="{FF2B5EF4-FFF2-40B4-BE49-F238E27FC236}">
                      <a16:creationId xmlns:a16="http://schemas.microsoft.com/office/drawing/2014/main" id="{0ECF19A4-EBAD-4189-9945-BE65ACE953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93" name="Line 762">
                  <a:extLst>
                    <a:ext uri="{FF2B5EF4-FFF2-40B4-BE49-F238E27FC236}">
                      <a16:creationId xmlns:a16="http://schemas.microsoft.com/office/drawing/2014/main" id="{ED893C29-C619-48A6-8956-1E55D56ABE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94" name="Line 763">
                  <a:extLst>
                    <a:ext uri="{FF2B5EF4-FFF2-40B4-BE49-F238E27FC236}">
                      <a16:creationId xmlns:a16="http://schemas.microsoft.com/office/drawing/2014/main" id="{8E824F94-EA45-4E76-B58D-4EAFAF3DA2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95" name="Line 764">
                  <a:extLst>
                    <a:ext uri="{FF2B5EF4-FFF2-40B4-BE49-F238E27FC236}">
                      <a16:creationId xmlns:a16="http://schemas.microsoft.com/office/drawing/2014/main" id="{EBA62459-4E12-4E0A-AFAE-4FEFCDD556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96" name="Line 765">
                  <a:extLst>
                    <a:ext uri="{FF2B5EF4-FFF2-40B4-BE49-F238E27FC236}">
                      <a16:creationId xmlns:a16="http://schemas.microsoft.com/office/drawing/2014/main" id="{87B8DAFA-1DB1-4CFF-86FA-DD49CD04E2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97" name="Line 766">
                  <a:extLst>
                    <a:ext uri="{FF2B5EF4-FFF2-40B4-BE49-F238E27FC236}">
                      <a16:creationId xmlns:a16="http://schemas.microsoft.com/office/drawing/2014/main" id="{069D78F9-930A-4D78-9AB4-348937528D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269" name="Group 767">
                <a:extLst>
                  <a:ext uri="{FF2B5EF4-FFF2-40B4-BE49-F238E27FC236}">
                    <a16:creationId xmlns:a16="http://schemas.microsoft.com/office/drawing/2014/main" id="{80167217-5181-4653-A884-77D91A7D5D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16" y="2304"/>
                <a:ext cx="384" cy="432"/>
                <a:chOff x="3984" y="2784"/>
                <a:chExt cx="384" cy="432"/>
              </a:xfrm>
            </p:grpSpPr>
            <p:sp>
              <p:nvSpPr>
                <p:cNvPr id="37280" name="Rectangle 768">
                  <a:extLst>
                    <a:ext uri="{FF2B5EF4-FFF2-40B4-BE49-F238E27FC236}">
                      <a16:creationId xmlns:a16="http://schemas.microsoft.com/office/drawing/2014/main" id="{8E6614D3-C5BE-440A-B4CF-65216E4C6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81" name="Line 769">
                  <a:extLst>
                    <a:ext uri="{FF2B5EF4-FFF2-40B4-BE49-F238E27FC236}">
                      <a16:creationId xmlns:a16="http://schemas.microsoft.com/office/drawing/2014/main" id="{4D737A7E-0B08-41BF-B29D-FC32F37A78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82" name="Line 770">
                  <a:extLst>
                    <a:ext uri="{FF2B5EF4-FFF2-40B4-BE49-F238E27FC236}">
                      <a16:creationId xmlns:a16="http://schemas.microsoft.com/office/drawing/2014/main" id="{D4050B89-C31F-429D-82B9-B5C498610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83" name="Line 771">
                  <a:extLst>
                    <a:ext uri="{FF2B5EF4-FFF2-40B4-BE49-F238E27FC236}">
                      <a16:creationId xmlns:a16="http://schemas.microsoft.com/office/drawing/2014/main" id="{66660F87-E2A6-4679-9927-CD20B50E6E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84" name="Line 772">
                  <a:extLst>
                    <a:ext uri="{FF2B5EF4-FFF2-40B4-BE49-F238E27FC236}">
                      <a16:creationId xmlns:a16="http://schemas.microsoft.com/office/drawing/2014/main" id="{6A2C8F07-040C-4423-BCA0-576F450A29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85" name="Line 773">
                  <a:extLst>
                    <a:ext uri="{FF2B5EF4-FFF2-40B4-BE49-F238E27FC236}">
                      <a16:creationId xmlns:a16="http://schemas.microsoft.com/office/drawing/2014/main" id="{EF28EEAC-274A-4CE1-8EFC-2DCF3C1415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86" name="Line 774">
                  <a:extLst>
                    <a:ext uri="{FF2B5EF4-FFF2-40B4-BE49-F238E27FC236}">
                      <a16:creationId xmlns:a16="http://schemas.microsoft.com/office/drawing/2014/main" id="{442EA5FD-67F0-4543-BC8F-2DCDAA198B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87" name="Line 775">
                  <a:extLst>
                    <a:ext uri="{FF2B5EF4-FFF2-40B4-BE49-F238E27FC236}">
                      <a16:creationId xmlns:a16="http://schemas.microsoft.com/office/drawing/2014/main" id="{400337D2-F96A-4C6E-B35D-78DA84A2E7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88" name="Line 776">
                  <a:extLst>
                    <a:ext uri="{FF2B5EF4-FFF2-40B4-BE49-F238E27FC236}">
                      <a16:creationId xmlns:a16="http://schemas.microsoft.com/office/drawing/2014/main" id="{7CFF4CDE-CB7D-42F3-ACC2-A1CB29DEB9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270" name="Group 777">
                <a:extLst>
                  <a:ext uri="{FF2B5EF4-FFF2-40B4-BE49-F238E27FC236}">
                    <a16:creationId xmlns:a16="http://schemas.microsoft.com/office/drawing/2014/main" id="{63C48505-86DA-4783-93B3-530992A4D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" y="2304"/>
                <a:ext cx="384" cy="432"/>
                <a:chOff x="3984" y="2784"/>
                <a:chExt cx="384" cy="432"/>
              </a:xfrm>
            </p:grpSpPr>
            <p:sp>
              <p:nvSpPr>
                <p:cNvPr id="37271" name="Rectangle 778">
                  <a:extLst>
                    <a:ext uri="{FF2B5EF4-FFF2-40B4-BE49-F238E27FC236}">
                      <a16:creationId xmlns:a16="http://schemas.microsoft.com/office/drawing/2014/main" id="{BB49C7E8-C3FF-4594-B98C-0FD50EE5DB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72" name="Line 779">
                  <a:extLst>
                    <a:ext uri="{FF2B5EF4-FFF2-40B4-BE49-F238E27FC236}">
                      <a16:creationId xmlns:a16="http://schemas.microsoft.com/office/drawing/2014/main" id="{32DD7EC2-40C5-47E7-8778-28CB51A135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73" name="Line 780">
                  <a:extLst>
                    <a:ext uri="{FF2B5EF4-FFF2-40B4-BE49-F238E27FC236}">
                      <a16:creationId xmlns:a16="http://schemas.microsoft.com/office/drawing/2014/main" id="{830651B4-D9FF-433E-8366-CB1AF283BE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74" name="Line 781">
                  <a:extLst>
                    <a:ext uri="{FF2B5EF4-FFF2-40B4-BE49-F238E27FC236}">
                      <a16:creationId xmlns:a16="http://schemas.microsoft.com/office/drawing/2014/main" id="{DE94C199-9464-4C17-9BA6-0BE01CCC15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75" name="Line 782">
                  <a:extLst>
                    <a:ext uri="{FF2B5EF4-FFF2-40B4-BE49-F238E27FC236}">
                      <a16:creationId xmlns:a16="http://schemas.microsoft.com/office/drawing/2014/main" id="{F4BFBB40-62FE-4069-8E11-207F80DA57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76" name="Line 783">
                  <a:extLst>
                    <a:ext uri="{FF2B5EF4-FFF2-40B4-BE49-F238E27FC236}">
                      <a16:creationId xmlns:a16="http://schemas.microsoft.com/office/drawing/2014/main" id="{9413BEE7-B241-4CA2-A5C1-CB8EFBC466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77" name="Line 784">
                  <a:extLst>
                    <a:ext uri="{FF2B5EF4-FFF2-40B4-BE49-F238E27FC236}">
                      <a16:creationId xmlns:a16="http://schemas.microsoft.com/office/drawing/2014/main" id="{158B2082-928A-470C-996F-ADE92E9525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78" name="Line 785">
                  <a:extLst>
                    <a:ext uri="{FF2B5EF4-FFF2-40B4-BE49-F238E27FC236}">
                      <a16:creationId xmlns:a16="http://schemas.microsoft.com/office/drawing/2014/main" id="{3E5827E3-47D0-498E-AE92-B1568489AB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79" name="Line 786">
                  <a:extLst>
                    <a:ext uri="{FF2B5EF4-FFF2-40B4-BE49-F238E27FC236}">
                      <a16:creationId xmlns:a16="http://schemas.microsoft.com/office/drawing/2014/main" id="{101AE2DF-BBA8-483A-BA55-2387CAFCAE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09" name="Group 787">
              <a:extLst>
                <a:ext uri="{FF2B5EF4-FFF2-40B4-BE49-F238E27FC236}">
                  <a16:creationId xmlns:a16="http://schemas.microsoft.com/office/drawing/2014/main" id="{F8976B12-281C-4B42-AE8C-9EB9875615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0" y="2566"/>
              <a:ext cx="1536" cy="206"/>
              <a:chOff x="3216" y="2304"/>
              <a:chExt cx="3264" cy="432"/>
            </a:xfrm>
          </p:grpSpPr>
          <p:grpSp>
            <p:nvGrpSpPr>
              <p:cNvPr id="37194" name="Group 788">
                <a:extLst>
                  <a:ext uri="{FF2B5EF4-FFF2-40B4-BE49-F238E27FC236}">
                    <a16:creationId xmlns:a16="http://schemas.microsoft.com/office/drawing/2014/main" id="{1427B7EF-7BB8-4E1A-BEE6-DFD7575260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304"/>
                <a:ext cx="384" cy="432"/>
                <a:chOff x="3984" y="2784"/>
                <a:chExt cx="384" cy="432"/>
              </a:xfrm>
            </p:grpSpPr>
            <p:sp>
              <p:nvSpPr>
                <p:cNvPr id="37255" name="Rectangle 789">
                  <a:extLst>
                    <a:ext uri="{FF2B5EF4-FFF2-40B4-BE49-F238E27FC236}">
                      <a16:creationId xmlns:a16="http://schemas.microsoft.com/office/drawing/2014/main" id="{F4318501-1ACC-4423-975F-B2E591055E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56" name="Line 790">
                  <a:extLst>
                    <a:ext uri="{FF2B5EF4-FFF2-40B4-BE49-F238E27FC236}">
                      <a16:creationId xmlns:a16="http://schemas.microsoft.com/office/drawing/2014/main" id="{BA647E01-970D-4ACC-B31C-369C41D784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57" name="Line 791">
                  <a:extLst>
                    <a:ext uri="{FF2B5EF4-FFF2-40B4-BE49-F238E27FC236}">
                      <a16:creationId xmlns:a16="http://schemas.microsoft.com/office/drawing/2014/main" id="{E633EDE4-9E09-4C62-B402-FBB2A231F8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58" name="Line 792">
                  <a:extLst>
                    <a:ext uri="{FF2B5EF4-FFF2-40B4-BE49-F238E27FC236}">
                      <a16:creationId xmlns:a16="http://schemas.microsoft.com/office/drawing/2014/main" id="{9DCA6139-AC03-4EA4-8EE0-4CCBBCA0A0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59" name="Line 793">
                  <a:extLst>
                    <a:ext uri="{FF2B5EF4-FFF2-40B4-BE49-F238E27FC236}">
                      <a16:creationId xmlns:a16="http://schemas.microsoft.com/office/drawing/2014/main" id="{A3C20F32-782E-489F-8144-F9608414E8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60" name="Line 794">
                  <a:extLst>
                    <a:ext uri="{FF2B5EF4-FFF2-40B4-BE49-F238E27FC236}">
                      <a16:creationId xmlns:a16="http://schemas.microsoft.com/office/drawing/2014/main" id="{B8D319BC-B0EE-4015-A860-06CF96C32A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61" name="Line 795">
                  <a:extLst>
                    <a:ext uri="{FF2B5EF4-FFF2-40B4-BE49-F238E27FC236}">
                      <a16:creationId xmlns:a16="http://schemas.microsoft.com/office/drawing/2014/main" id="{C8C1DC05-CEB9-4C18-BE4D-982F53B696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62" name="Line 796">
                  <a:extLst>
                    <a:ext uri="{FF2B5EF4-FFF2-40B4-BE49-F238E27FC236}">
                      <a16:creationId xmlns:a16="http://schemas.microsoft.com/office/drawing/2014/main" id="{8CEA0A2B-5FD0-4A3D-9ADE-5A38DEF2FB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63" name="Line 797">
                  <a:extLst>
                    <a:ext uri="{FF2B5EF4-FFF2-40B4-BE49-F238E27FC236}">
                      <a16:creationId xmlns:a16="http://schemas.microsoft.com/office/drawing/2014/main" id="{BE38ADC0-2974-4B3A-A26D-EF2834E497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95" name="Group 798">
                <a:extLst>
                  <a:ext uri="{FF2B5EF4-FFF2-40B4-BE49-F238E27FC236}">
                    <a16:creationId xmlns:a16="http://schemas.microsoft.com/office/drawing/2014/main" id="{A1AA964C-00CF-4F11-821C-FBCE69EC1F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432"/>
                <a:chOff x="3984" y="2784"/>
                <a:chExt cx="384" cy="432"/>
              </a:xfrm>
            </p:grpSpPr>
            <p:sp>
              <p:nvSpPr>
                <p:cNvPr id="37246" name="Rectangle 799">
                  <a:extLst>
                    <a:ext uri="{FF2B5EF4-FFF2-40B4-BE49-F238E27FC236}">
                      <a16:creationId xmlns:a16="http://schemas.microsoft.com/office/drawing/2014/main" id="{AF3F04CC-BB86-4E89-8970-A74A06D33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47" name="Line 800">
                  <a:extLst>
                    <a:ext uri="{FF2B5EF4-FFF2-40B4-BE49-F238E27FC236}">
                      <a16:creationId xmlns:a16="http://schemas.microsoft.com/office/drawing/2014/main" id="{C7047110-9DFE-486E-A7FF-CC9FCFEF20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48" name="Line 801">
                  <a:extLst>
                    <a:ext uri="{FF2B5EF4-FFF2-40B4-BE49-F238E27FC236}">
                      <a16:creationId xmlns:a16="http://schemas.microsoft.com/office/drawing/2014/main" id="{4CF8517A-55D8-417B-83A0-A31B1C81A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49" name="Line 802">
                  <a:extLst>
                    <a:ext uri="{FF2B5EF4-FFF2-40B4-BE49-F238E27FC236}">
                      <a16:creationId xmlns:a16="http://schemas.microsoft.com/office/drawing/2014/main" id="{13A47069-0552-419E-A82F-D578D05E50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50" name="Line 803">
                  <a:extLst>
                    <a:ext uri="{FF2B5EF4-FFF2-40B4-BE49-F238E27FC236}">
                      <a16:creationId xmlns:a16="http://schemas.microsoft.com/office/drawing/2014/main" id="{6400A660-9F50-43BD-A8F0-B3A296856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51" name="Line 804">
                  <a:extLst>
                    <a:ext uri="{FF2B5EF4-FFF2-40B4-BE49-F238E27FC236}">
                      <a16:creationId xmlns:a16="http://schemas.microsoft.com/office/drawing/2014/main" id="{13750520-64BD-48E0-A1A9-51E0074D3E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52" name="Line 805">
                  <a:extLst>
                    <a:ext uri="{FF2B5EF4-FFF2-40B4-BE49-F238E27FC236}">
                      <a16:creationId xmlns:a16="http://schemas.microsoft.com/office/drawing/2014/main" id="{83ABB010-D61B-46CD-AE22-90C20C3608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53" name="Line 806">
                  <a:extLst>
                    <a:ext uri="{FF2B5EF4-FFF2-40B4-BE49-F238E27FC236}">
                      <a16:creationId xmlns:a16="http://schemas.microsoft.com/office/drawing/2014/main" id="{49342106-B719-4BF7-AD09-962BEF6B7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54" name="Line 807">
                  <a:extLst>
                    <a:ext uri="{FF2B5EF4-FFF2-40B4-BE49-F238E27FC236}">
                      <a16:creationId xmlns:a16="http://schemas.microsoft.com/office/drawing/2014/main" id="{13B11F2D-3922-4F6A-B497-F8BB51ADCE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96" name="Group 808">
                <a:extLst>
                  <a:ext uri="{FF2B5EF4-FFF2-40B4-BE49-F238E27FC236}">
                    <a16:creationId xmlns:a16="http://schemas.microsoft.com/office/drawing/2014/main" id="{CE26E288-62EC-4D85-9369-8921A09E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304"/>
                <a:ext cx="384" cy="432"/>
                <a:chOff x="3984" y="2784"/>
                <a:chExt cx="384" cy="432"/>
              </a:xfrm>
            </p:grpSpPr>
            <p:sp>
              <p:nvSpPr>
                <p:cNvPr id="37237" name="Rectangle 809">
                  <a:extLst>
                    <a:ext uri="{FF2B5EF4-FFF2-40B4-BE49-F238E27FC236}">
                      <a16:creationId xmlns:a16="http://schemas.microsoft.com/office/drawing/2014/main" id="{7A3CB44B-206A-447A-859A-FC851FD599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38" name="Line 810">
                  <a:extLst>
                    <a:ext uri="{FF2B5EF4-FFF2-40B4-BE49-F238E27FC236}">
                      <a16:creationId xmlns:a16="http://schemas.microsoft.com/office/drawing/2014/main" id="{30D57E86-AFAF-4C4E-81A9-BA1EFE477A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39" name="Line 811">
                  <a:extLst>
                    <a:ext uri="{FF2B5EF4-FFF2-40B4-BE49-F238E27FC236}">
                      <a16:creationId xmlns:a16="http://schemas.microsoft.com/office/drawing/2014/main" id="{248FAF7C-39A1-4BFA-9C22-EE6134A0F7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40" name="Line 812">
                  <a:extLst>
                    <a:ext uri="{FF2B5EF4-FFF2-40B4-BE49-F238E27FC236}">
                      <a16:creationId xmlns:a16="http://schemas.microsoft.com/office/drawing/2014/main" id="{79D78742-2539-4902-9E44-D12E977A7E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41" name="Line 813">
                  <a:extLst>
                    <a:ext uri="{FF2B5EF4-FFF2-40B4-BE49-F238E27FC236}">
                      <a16:creationId xmlns:a16="http://schemas.microsoft.com/office/drawing/2014/main" id="{8657C7C8-52C8-49D9-9428-267B78642D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42" name="Line 814">
                  <a:extLst>
                    <a:ext uri="{FF2B5EF4-FFF2-40B4-BE49-F238E27FC236}">
                      <a16:creationId xmlns:a16="http://schemas.microsoft.com/office/drawing/2014/main" id="{37801F39-8A82-4ED1-8D58-E25EF1FD0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43" name="Line 815">
                  <a:extLst>
                    <a:ext uri="{FF2B5EF4-FFF2-40B4-BE49-F238E27FC236}">
                      <a16:creationId xmlns:a16="http://schemas.microsoft.com/office/drawing/2014/main" id="{D7349C51-84BF-4DA2-835E-046A21B2DC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44" name="Line 816">
                  <a:extLst>
                    <a:ext uri="{FF2B5EF4-FFF2-40B4-BE49-F238E27FC236}">
                      <a16:creationId xmlns:a16="http://schemas.microsoft.com/office/drawing/2014/main" id="{6D5D0298-9866-4D3E-A2C5-DE15C4D875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45" name="Line 817">
                  <a:extLst>
                    <a:ext uri="{FF2B5EF4-FFF2-40B4-BE49-F238E27FC236}">
                      <a16:creationId xmlns:a16="http://schemas.microsoft.com/office/drawing/2014/main" id="{D403D3BB-3676-47F5-A36A-D4D64BAD95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97" name="Group 818">
                <a:extLst>
                  <a:ext uri="{FF2B5EF4-FFF2-40B4-BE49-F238E27FC236}">
                    <a16:creationId xmlns:a16="http://schemas.microsoft.com/office/drawing/2014/main" id="{F5065651-E74F-4BF0-AF60-0C46B1D6E0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56" y="2304"/>
                <a:ext cx="384" cy="432"/>
                <a:chOff x="3984" y="2784"/>
                <a:chExt cx="384" cy="432"/>
              </a:xfrm>
            </p:grpSpPr>
            <p:sp>
              <p:nvSpPr>
                <p:cNvPr id="37228" name="Rectangle 819">
                  <a:extLst>
                    <a:ext uri="{FF2B5EF4-FFF2-40B4-BE49-F238E27FC236}">
                      <a16:creationId xmlns:a16="http://schemas.microsoft.com/office/drawing/2014/main" id="{419EE340-F55F-460F-9423-4A490E86C6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29" name="Line 820">
                  <a:extLst>
                    <a:ext uri="{FF2B5EF4-FFF2-40B4-BE49-F238E27FC236}">
                      <a16:creationId xmlns:a16="http://schemas.microsoft.com/office/drawing/2014/main" id="{9A4540F3-97D4-4C24-B6C2-8F68CBD70C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30" name="Line 821">
                  <a:extLst>
                    <a:ext uri="{FF2B5EF4-FFF2-40B4-BE49-F238E27FC236}">
                      <a16:creationId xmlns:a16="http://schemas.microsoft.com/office/drawing/2014/main" id="{D447F7FE-BA36-4719-A0B0-E0292DD51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31" name="Line 822">
                  <a:extLst>
                    <a:ext uri="{FF2B5EF4-FFF2-40B4-BE49-F238E27FC236}">
                      <a16:creationId xmlns:a16="http://schemas.microsoft.com/office/drawing/2014/main" id="{FEF64B50-B7B3-4FF9-82B7-80D6E4238E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32" name="Line 823">
                  <a:extLst>
                    <a:ext uri="{FF2B5EF4-FFF2-40B4-BE49-F238E27FC236}">
                      <a16:creationId xmlns:a16="http://schemas.microsoft.com/office/drawing/2014/main" id="{3A68A6D3-66B3-4BDC-B55F-217754DC83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33" name="Line 824">
                  <a:extLst>
                    <a:ext uri="{FF2B5EF4-FFF2-40B4-BE49-F238E27FC236}">
                      <a16:creationId xmlns:a16="http://schemas.microsoft.com/office/drawing/2014/main" id="{E74527B2-862E-427F-B146-E12010E952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34" name="Line 825">
                  <a:extLst>
                    <a:ext uri="{FF2B5EF4-FFF2-40B4-BE49-F238E27FC236}">
                      <a16:creationId xmlns:a16="http://schemas.microsoft.com/office/drawing/2014/main" id="{D6B45C25-D742-4FE6-BE3A-91B40ADE3C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35" name="Line 826">
                  <a:extLst>
                    <a:ext uri="{FF2B5EF4-FFF2-40B4-BE49-F238E27FC236}">
                      <a16:creationId xmlns:a16="http://schemas.microsoft.com/office/drawing/2014/main" id="{D37AD63C-4DD7-4477-8EED-DD52B049A8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36" name="Line 827">
                  <a:extLst>
                    <a:ext uri="{FF2B5EF4-FFF2-40B4-BE49-F238E27FC236}">
                      <a16:creationId xmlns:a16="http://schemas.microsoft.com/office/drawing/2014/main" id="{520BFA9A-A0EF-49F9-982A-B1045F0F84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98" name="Group 828">
                <a:extLst>
                  <a:ext uri="{FF2B5EF4-FFF2-40B4-BE49-F238E27FC236}">
                    <a16:creationId xmlns:a16="http://schemas.microsoft.com/office/drawing/2014/main" id="{A377C9A2-84DC-43D7-BDAB-B9F9726DEC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6" y="2304"/>
                <a:ext cx="384" cy="432"/>
                <a:chOff x="3984" y="2784"/>
                <a:chExt cx="384" cy="432"/>
              </a:xfrm>
            </p:grpSpPr>
            <p:sp>
              <p:nvSpPr>
                <p:cNvPr id="37219" name="Rectangle 829">
                  <a:extLst>
                    <a:ext uri="{FF2B5EF4-FFF2-40B4-BE49-F238E27FC236}">
                      <a16:creationId xmlns:a16="http://schemas.microsoft.com/office/drawing/2014/main" id="{4314B991-949C-441B-A283-C42D5F0E1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20" name="Line 830">
                  <a:extLst>
                    <a:ext uri="{FF2B5EF4-FFF2-40B4-BE49-F238E27FC236}">
                      <a16:creationId xmlns:a16="http://schemas.microsoft.com/office/drawing/2014/main" id="{0633C1D1-B953-4BB8-A8A6-42752235B7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21" name="Line 831">
                  <a:extLst>
                    <a:ext uri="{FF2B5EF4-FFF2-40B4-BE49-F238E27FC236}">
                      <a16:creationId xmlns:a16="http://schemas.microsoft.com/office/drawing/2014/main" id="{58985448-6773-45BB-A685-CE83DDC08B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22" name="Line 832">
                  <a:extLst>
                    <a:ext uri="{FF2B5EF4-FFF2-40B4-BE49-F238E27FC236}">
                      <a16:creationId xmlns:a16="http://schemas.microsoft.com/office/drawing/2014/main" id="{A472190A-EA1F-4790-9187-B97C0AF073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23" name="Line 833">
                  <a:extLst>
                    <a:ext uri="{FF2B5EF4-FFF2-40B4-BE49-F238E27FC236}">
                      <a16:creationId xmlns:a16="http://schemas.microsoft.com/office/drawing/2014/main" id="{B0B23DBF-2060-443D-ADAA-F72865C059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24" name="Line 834">
                  <a:extLst>
                    <a:ext uri="{FF2B5EF4-FFF2-40B4-BE49-F238E27FC236}">
                      <a16:creationId xmlns:a16="http://schemas.microsoft.com/office/drawing/2014/main" id="{E5510326-4B59-4A18-90C3-F0576C8B52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25" name="Line 835">
                  <a:extLst>
                    <a:ext uri="{FF2B5EF4-FFF2-40B4-BE49-F238E27FC236}">
                      <a16:creationId xmlns:a16="http://schemas.microsoft.com/office/drawing/2014/main" id="{1CF9052E-8371-45B4-9C9A-5B94DFDD82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26" name="Line 836">
                  <a:extLst>
                    <a:ext uri="{FF2B5EF4-FFF2-40B4-BE49-F238E27FC236}">
                      <a16:creationId xmlns:a16="http://schemas.microsoft.com/office/drawing/2014/main" id="{72BFEE9D-312C-4B8F-AF6E-A37F2CD0C7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27" name="Line 837">
                  <a:extLst>
                    <a:ext uri="{FF2B5EF4-FFF2-40B4-BE49-F238E27FC236}">
                      <a16:creationId xmlns:a16="http://schemas.microsoft.com/office/drawing/2014/main" id="{A1DF6DC8-723E-4230-9DE6-8BBC3CB5B1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99" name="Group 838">
                <a:extLst>
                  <a:ext uri="{FF2B5EF4-FFF2-40B4-BE49-F238E27FC236}">
                    <a16:creationId xmlns:a16="http://schemas.microsoft.com/office/drawing/2014/main" id="{0AC084E1-1EA5-4AC1-A751-81E393DA0A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16" y="2304"/>
                <a:ext cx="384" cy="432"/>
                <a:chOff x="3984" y="2784"/>
                <a:chExt cx="384" cy="432"/>
              </a:xfrm>
            </p:grpSpPr>
            <p:sp>
              <p:nvSpPr>
                <p:cNvPr id="37210" name="Rectangle 839">
                  <a:extLst>
                    <a:ext uri="{FF2B5EF4-FFF2-40B4-BE49-F238E27FC236}">
                      <a16:creationId xmlns:a16="http://schemas.microsoft.com/office/drawing/2014/main" id="{4AB1C92B-5787-4449-A1B2-1A370F7F9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11" name="Line 840">
                  <a:extLst>
                    <a:ext uri="{FF2B5EF4-FFF2-40B4-BE49-F238E27FC236}">
                      <a16:creationId xmlns:a16="http://schemas.microsoft.com/office/drawing/2014/main" id="{E1605366-F31A-45CC-9EA8-09EA141945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12" name="Line 841">
                  <a:extLst>
                    <a:ext uri="{FF2B5EF4-FFF2-40B4-BE49-F238E27FC236}">
                      <a16:creationId xmlns:a16="http://schemas.microsoft.com/office/drawing/2014/main" id="{A070BBCE-C260-4091-A8BC-244AFF75EA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13" name="Line 842">
                  <a:extLst>
                    <a:ext uri="{FF2B5EF4-FFF2-40B4-BE49-F238E27FC236}">
                      <a16:creationId xmlns:a16="http://schemas.microsoft.com/office/drawing/2014/main" id="{1643687E-4E83-4861-BAB6-09D4813E29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14" name="Line 843">
                  <a:extLst>
                    <a:ext uri="{FF2B5EF4-FFF2-40B4-BE49-F238E27FC236}">
                      <a16:creationId xmlns:a16="http://schemas.microsoft.com/office/drawing/2014/main" id="{6BC5CC65-87AA-4CF4-9A78-C795E810B9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15" name="Line 844">
                  <a:extLst>
                    <a:ext uri="{FF2B5EF4-FFF2-40B4-BE49-F238E27FC236}">
                      <a16:creationId xmlns:a16="http://schemas.microsoft.com/office/drawing/2014/main" id="{EB9DA249-7DEC-4D84-BE21-201F65EE7A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16" name="Line 845">
                  <a:extLst>
                    <a:ext uri="{FF2B5EF4-FFF2-40B4-BE49-F238E27FC236}">
                      <a16:creationId xmlns:a16="http://schemas.microsoft.com/office/drawing/2014/main" id="{4BB5158F-8552-4AC5-BD48-BB2BD41B9C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17" name="Line 846">
                  <a:extLst>
                    <a:ext uri="{FF2B5EF4-FFF2-40B4-BE49-F238E27FC236}">
                      <a16:creationId xmlns:a16="http://schemas.microsoft.com/office/drawing/2014/main" id="{6360EEA0-13CD-4BF4-883E-5B271DBF15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18" name="Line 847">
                  <a:extLst>
                    <a:ext uri="{FF2B5EF4-FFF2-40B4-BE49-F238E27FC236}">
                      <a16:creationId xmlns:a16="http://schemas.microsoft.com/office/drawing/2014/main" id="{C0E907FC-DF7D-4356-8AB1-8389EB60BD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200" name="Group 848">
                <a:extLst>
                  <a:ext uri="{FF2B5EF4-FFF2-40B4-BE49-F238E27FC236}">
                    <a16:creationId xmlns:a16="http://schemas.microsoft.com/office/drawing/2014/main" id="{018D79E2-1B4C-485B-AB8B-0B73C577DB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" y="2304"/>
                <a:ext cx="384" cy="432"/>
                <a:chOff x="3984" y="2784"/>
                <a:chExt cx="384" cy="432"/>
              </a:xfrm>
            </p:grpSpPr>
            <p:sp>
              <p:nvSpPr>
                <p:cNvPr id="37201" name="Rectangle 849">
                  <a:extLst>
                    <a:ext uri="{FF2B5EF4-FFF2-40B4-BE49-F238E27FC236}">
                      <a16:creationId xmlns:a16="http://schemas.microsoft.com/office/drawing/2014/main" id="{C5F2CB12-0FAA-48CE-B1F7-96DD09AA4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202" name="Line 850">
                  <a:extLst>
                    <a:ext uri="{FF2B5EF4-FFF2-40B4-BE49-F238E27FC236}">
                      <a16:creationId xmlns:a16="http://schemas.microsoft.com/office/drawing/2014/main" id="{F7BA8836-011B-40C9-94FF-E8F4BDD5D8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03" name="Line 851">
                  <a:extLst>
                    <a:ext uri="{FF2B5EF4-FFF2-40B4-BE49-F238E27FC236}">
                      <a16:creationId xmlns:a16="http://schemas.microsoft.com/office/drawing/2014/main" id="{1814AB35-25B2-4249-8C40-1C00804AEE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04" name="Line 852">
                  <a:extLst>
                    <a:ext uri="{FF2B5EF4-FFF2-40B4-BE49-F238E27FC236}">
                      <a16:creationId xmlns:a16="http://schemas.microsoft.com/office/drawing/2014/main" id="{FCAD4170-2E45-4695-8D54-E4106859EE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05" name="Line 853">
                  <a:extLst>
                    <a:ext uri="{FF2B5EF4-FFF2-40B4-BE49-F238E27FC236}">
                      <a16:creationId xmlns:a16="http://schemas.microsoft.com/office/drawing/2014/main" id="{7DB61DE9-A4C5-45EF-B174-2953F684E2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06" name="Line 854">
                  <a:extLst>
                    <a:ext uri="{FF2B5EF4-FFF2-40B4-BE49-F238E27FC236}">
                      <a16:creationId xmlns:a16="http://schemas.microsoft.com/office/drawing/2014/main" id="{132B183D-2620-45D5-A5BE-142272DB6A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07" name="Line 855">
                  <a:extLst>
                    <a:ext uri="{FF2B5EF4-FFF2-40B4-BE49-F238E27FC236}">
                      <a16:creationId xmlns:a16="http://schemas.microsoft.com/office/drawing/2014/main" id="{797C9E61-49D4-4CE1-8C8B-59481B8465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08" name="Line 856">
                  <a:extLst>
                    <a:ext uri="{FF2B5EF4-FFF2-40B4-BE49-F238E27FC236}">
                      <a16:creationId xmlns:a16="http://schemas.microsoft.com/office/drawing/2014/main" id="{81C4001C-733F-4905-85A1-CD3E39B96F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09" name="Line 857">
                  <a:extLst>
                    <a:ext uri="{FF2B5EF4-FFF2-40B4-BE49-F238E27FC236}">
                      <a16:creationId xmlns:a16="http://schemas.microsoft.com/office/drawing/2014/main" id="{88CB6D4F-DE0D-46D2-B0B7-3EEDFA869E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10" name="Group 858">
              <a:extLst>
                <a:ext uri="{FF2B5EF4-FFF2-40B4-BE49-F238E27FC236}">
                  <a16:creationId xmlns:a16="http://schemas.microsoft.com/office/drawing/2014/main" id="{A4F9A4FE-311B-40CC-B773-8ADE1C078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0" y="2817"/>
              <a:ext cx="1536" cy="204"/>
              <a:chOff x="3216" y="2304"/>
              <a:chExt cx="3264" cy="432"/>
            </a:xfrm>
          </p:grpSpPr>
          <p:grpSp>
            <p:nvGrpSpPr>
              <p:cNvPr id="37124" name="Group 859">
                <a:extLst>
                  <a:ext uri="{FF2B5EF4-FFF2-40B4-BE49-F238E27FC236}">
                    <a16:creationId xmlns:a16="http://schemas.microsoft.com/office/drawing/2014/main" id="{AC97C352-D0DC-46F5-B32C-2EBB732DEC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304"/>
                <a:ext cx="384" cy="432"/>
                <a:chOff x="3984" y="2784"/>
                <a:chExt cx="384" cy="432"/>
              </a:xfrm>
            </p:grpSpPr>
            <p:sp>
              <p:nvSpPr>
                <p:cNvPr id="37185" name="Rectangle 860">
                  <a:extLst>
                    <a:ext uri="{FF2B5EF4-FFF2-40B4-BE49-F238E27FC236}">
                      <a16:creationId xmlns:a16="http://schemas.microsoft.com/office/drawing/2014/main" id="{13A5D154-E8CE-4F28-8420-80F02AEA68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86" name="Line 861">
                  <a:extLst>
                    <a:ext uri="{FF2B5EF4-FFF2-40B4-BE49-F238E27FC236}">
                      <a16:creationId xmlns:a16="http://schemas.microsoft.com/office/drawing/2014/main" id="{2E5F5EB8-22A5-47FB-96A3-CF3E68F18E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87" name="Line 862">
                  <a:extLst>
                    <a:ext uri="{FF2B5EF4-FFF2-40B4-BE49-F238E27FC236}">
                      <a16:creationId xmlns:a16="http://schemas.microsoft.com/office/drawing/2014/main" id="{46728C13-F957-4775-8F2A-C13695DED4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88" name="Line 863">
                  <a:extLst>
                    <a:ext uri="{FF2B5EF4-FFF2-40B4-BE49-F238E27FC236}">
                      <a16:creationId xmlns:a16="http://schemas.microsoft.com/office/drawing/2014/main" id="{BE2430E5-2A1E-4E51-8F8F-B2135191BB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89" name="Line 864">
                  <a:extLst>
                    <a:ext uri="{FF2B5EF4-FFF2-40B4-BE49-F238E27FC236}">
                      <a16:creationId xmlns:a16="http://schemas.microsoft.com/office/drawing/2014/main" id="{A6AB68AC-2F4F-4412-803C-F9637291D3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90" name="Line 865">
                  <a:extLst>
                    <a:ext uri="{FF2B5EF4-FFF2-40B4-BE49-F238E27FC236}">
                      <a16:creationId xmlns:a16="http://schemas.microsoft.com/office/drawing/2014/main" id="{CF89D901-ECD4-45B3-B20C-714FA3DCE9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91" name="Line 866">
                  <a:extLst>
                    <a:ext uri="{FF2B5EF4-FFF2-40B4-BE49-F238E27FC236}">
                      <a16:creationId xmlns:a16="http://schemas.microsoft.com/office/drawing/2014/main" id="{F0CA4498-6C2B-4CCC-A4B1-3954F95CB2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92" name="Line 867">
                  <a:extLst>
                    <a:ext uri="{FF2B5EF4-FFF2-40B4-BE49-F238E27FC236}">
                      <a16:creationId xmlns:a16="http://schemas.microsoft.com/office/drawing/2014/main" id="{6B73C34C-0C63-40E5-89DF-149FA522C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93" name="Line 868">
                  <a:extLst>
                    <a:ext uri="{FF2B5EF4-FFF2-40B4-BE49-F238E27FC236}">
                      <a16:creationId xmlns:a16="http://schemas.microsoft.com/office/drawing/2014/main" id="{9746E3A7-4FC3-469A-AB03-A46E4AB7BE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25" name="Group 869">
                <a:extLst>
                  <a:ext uri="{FF2B5EF4-FFF2-40B4-BE49-F238E27FC236}">
                    <a16:creationId xmlns:a16="http://schemas.microsoft.com/office/drawing/2014/main" id="{F51682AA-587E-43E7-A442-6B1B7A304D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432"/>
                <a:chOff x="3984" y="2784"/>
                <a:chExt cx="384" cy="432"/>
              </a:xfrm>
            </p:grpSpPr>
            <p:sp>
              <p:nvSpPr>
                <p:cNvPr id="37176" name="Rectangle 870">
                  <a:extLst>
                    <a:ext uri="{FF2B5EF4-FFF2-40B4-BE49-F238E27FC236}">
                      <a16:creationId xmlns:a16="http://schemas.microsoft.com/office/drawing/2014/main" id="{CA0C9396-7856-4622-A0CB-84344A8AB4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77" name="Line 871">
                  <a:extLst>
                    <a:ext uri="{FF2B5EF4-FFF2-40B4-BE49-F238E27FC236}">
                      <a16:creationId xmlns:a16="http://schemas.microsoft.com/office/drawing/2014/main" id="{0CB548B3-C0B9-424B-8F7C-73F3ED712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78" name="Line 872">
                  <a:extLst>
                    <a:ext uri="{FF2B5EF4-FFF2-40B4-BE49-F238E27FC236}">
                      <a16:creationId xmlns:a16="http://schemas.microsoft.com/office/drawing/2014/main" id="{55072742-8D19-46F5-8D37-B8306D9F87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79" name="Line 873">
                  <a:extLst>
                    <a:ext uri="{FF2B5EF4-FFF2-40B4-BE49-F238E27FC236}">
                      <a16:creationId xmlns:a16="http://schemas.microsoft.com/office/drawing/2014/main" id="{20BFC8DF-7C24-43FD-A1CC-3447C13FB9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80" name="Line 874">
                  <a:extLst>
                    <a:ext uri="{FF2B5EF4-FFF2-40B4-BE49-F238E27FC236}">
                      <a16:creationId xmlns:a16="http://schemas.microsoft.com/office/drawing/2014/main" id="{DB79D81D-AA47-437D-B254-75B4C88586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81" name="Line 875">
                  <a:extLst>
                    <a:ext uri="{FF2B5EF4-FFF2-40B4-BE49-F238E27FC236}">
                      <a16:creationId xmlns:a16="http://schemas.microsoft.com/office/drawing/2014/main" id="{74A20421-6847-4FF3-9ADF-E6E4DC84F0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82" name="Line 876">
                  <a:extLst>
                    <a:ext uri="{FF2B5EF4-FFF2-40B4-BE49-F238E27FC236}">
                      <a16:creationId xmlns:a16="http://schemas.microsoft.com/office/drawing/2014/main" id="{4910B5A4-EE38-480D-80FA-3E87A2E14C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83" name="Line 877">
                  <a:extLst>
                    <a:ext uri="{FF2B5EF4-FFF2-40B4-BE49-F238E27FC236}">
                      <a16:creationId xmlns:a16="http://schemas.microsoft.com/office/drawing/2014/main" id="{DEC537B8-5D13-4C19-948C-047CF291F5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84" name="Line 878">
                  <a:extLst>
                    <a:ext uri="{FF2B5EF4-FFF2-40B4-BE49-F238E27FC236}">
                      <a16:creationId xmlns:a16="http://schemas.microsoft.com/office/drawing/2014/main" id="{864A59E7-EA2E-4D6D-9DCF-298751E644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26" name="Group 879">
                <a:extLst>
                  <a:ext uri="{FF2B5EF4-FFF2-40B4-BE49-F238E27FC236}">
                    <a16:creationId xmlns:a16="http://schemas.microsoft.com/office/drawing/2014/main" id="{26A05D36-BE45-4533-A91C-770ABD5160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304"/>
                <a:ext cx="384" cy="432"/>
                <a:chOff x="3984" y="2784"/>
                <a:chExt cx="384" cy="432"/>
              </a:xfrm>
            </p:grpSpPr>
            <p:sp>
              <p:nvSpPr>
                <p:cNvPr id="37167" name="Rectangle 880">
                  <a:extLst>
                    <a:ext uri="{FF2B5EF4-FFF2-40B4-BE49-F238E27FC236}">
                      <a16:creationId xmlns:a16="http://schemas.microsoft.com/office/drawing/2014/main" id="{1E7D7D93-7C71-4C30-BC27-6FC60CC8D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68" name="Line 881">
                  <a:extLst>
                    <a:ext uri="{FF2B5EF4-FFF2-40B4-BE49-F238E27FC236}">
                      <a16:creationId xmlns:a16="http://schemas.microsoft.com/office/drawing/2014/main" id="{118D93A7-A72F-4D4C-9831-A8225C1BB8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69" name="Line 882">
                  <a:extLst>
                    <a:ext uri="{FF2B5EF4-FFF2-40B4-BE49-F238E27FC236}">
                      <a16:creationId xmlns:a16="http://schemas.microsoft.com/office/drawing/2014/main" id="{18241B8E-D1DA-47A0-8A8F-C7ACDD49EB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70" name="Line 883">
                  <a:extLst>
                    <a:ext uri="{FF2B5EF4-FFF2-40B4-BE49-F238E27FC236}">
                      <a16:creationId xmlns:a16="http://schemas.microsoft.com/office/drawing/2014/main" id="{02232742-7B98-487A-AFE8-5F8B787836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71" name="Line 884">
                  <a:extLst>
                    <a:ext uri="{FF2B5EF4-FFF2-40B4-BE49-F238E27FC236}">
                      <a16:creationId xmlns:a16="http://schemas.microsoft.com/office/drawing/2014/main" id="{C3E23956-D72E-4204-85B8-3992EEE97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72" name="Line 885">
                  <a:extLst>
                    <a:ext uri="{FF2B5EF4-FFF2-40B4-BE49-F238E27FC236}">
                      <a16:creationId xmlns:a16="http://schemas.microsoft.com/office/drawing/2014/main" id="{4E928EF4-E256-449D-9E2F-0613021513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73" name="Line 886">
                  <a:extLst>
                    <a:ext uri="{FF2B5EF4-FFF2-40B4-BE49-F238E27FC236}">
                      <a16:creationId xmlns:a16="http://schemas.microsoft.com/office/drawing/2014/main" id="{A909E95C-9794-4653-9AE2-F172CDB3A3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74" name="Line 887">
                  <a:extLst>
                    <a:ext uri="{FF2B5EF4-FFF2-40B4-BE49-F238E27FC236}">
                      <a16:creationId xmlns:a16="http://schemas.microsoft.com/office/drawing/2014/main" id="{0FACD298-0C62-4C1E-A849-BE3E8217A0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75" name="Line 888">
                  <a:extLst>
                    <a:ext uri="{FF2B5EF4-FFF2-40B4-BE49-F238E27FC236}">
                      <a16:creationId xmlns:a16="http://schemas.microsoft.com/office/drawing/2014/main" id="{9F65AEFA-D188-432B-9530-5C76B4AEE8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27" name="Group 889">
                <a:extLst>
                  <a:ext uri="{FF2B5EF4-FFF2-40B4-BE49-F238E27FC236}">
                    <a16:creationId xmlns:a16="http://schemas.microsoft.com/office/drawing/2014/main" id="{FC5151B7-EB9B-4E01-9608-BCFF681DC0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56" y="2304"/>
                <a:ext cx="384" cy="432"/>
                <a:chOff x="3984" y="2784"/>
                <a:chExt cx="384" cy="432"/>
              </a:xfrm>
            </p:grpSpPr>
            <p:sp>
              <p:nvSpPr>
                <p:cNvPr id="37158" name="Rectangle 890">
                  <a:extLst>
                    <a:ext uri="{FF2B5EF4-FFF2-40B4-BE49-F238E27FC236}">
                      <a16:creationId xmlns:a16="http://schemas.microsoft.com/office/drawing/2014/main" id="{37E8F442-1061-4636-8B7A-39FFB0E1E2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59" name="Line 891">
                  <a:extLst>
                    <a:ext uri="{FF2B5EF4-FFF2-40B4-BE49-F238E27FC236}">
                      <a16:creationId xmlns:a16="http://schemas.microsoft.com/office/drawing/2014/main" id="{55C4D223-BB18-46FB-8645-4C2F018CB2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60" name="Line 892">
                  <a:extLst>
                    <a:ext uri="{FF2B5EF4-FFF2-40B4-BE49-F238E27FC236}">
                      <a16:creationId xmlns:a16="http://schemas.microsoft.com/office/drawing/2014/main" id="{3A2D2867-2C6D-4009-B2EA-DFFB1B68EB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61" name="Line 893">
                  <a:extLst>
                    <a:ext uri="{FF2B5EF4-FFF2-40B4-BE49-F238E27FC236}">
                      <a16:creationId xmlns:a16="http://schemas.microsoft.com/office/drawing/2014/main" id="{D95EA7A9-E939-4D98-83CC-B093A3244B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62" name="Line 894">
                  <a:extLst>
                    <a:ext uri="{FF2B5EF4-FFF2-40B4-BE49-F238E27FC236}">
                      <a16:creationId xmlns:a16="http://schemas.microsoft.com/office/drawing/2014/main" id="{5F51A5CD-9828-4EBD-9DD3-D3943C0A3D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63" name="Line 895">
                  <a:extLst>
                    <a:ext uri="{FF2B5EF4-FFF2-40B4-BE49-F238E27FC236}">
                      <a16:creationId xmlns:a16="http://schemas.microsoft.com/office/drawing/2014/main" id="{DF30F9F0-5B99-497C-8485-F7A9DFFB72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64" name="Line 896">
                  <a:extLst>
                    <a:ext uri="{FF2B5EF4-FFF2-40B4-BE49-F238E27FC236}">
                      <a16:creationId xmlns:a16="http://schemas.microsoft.com/office/drawing/2014/main" id="{11A923E5-939E-4FAE-9FA5-A8B7AE06BC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65" name="Line 897">
                  <a:extLst>
                    <a:ext uri="{FF2B5EF4-FFF2-40B4-BE49-F238E27FC236}">
                      <a16:creationId xmlns:a16="http://schemas.microsoft.com/office/drawing/2014/main" id="{81DB67A3-3782-4457-B43E-DF15CAF30E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66" name="Line 898">
                  <a:extLst>
                    <a:ext uri="{FF2B5EF4-FFF2-40B4-BE49-F238E27FC236}">
                      <a16:creationId xmlns:a16="http://schemas.microsoft.com/office/drawing/2014/main" id="{47E1C3A6-AF17-47F6-A743-59130436A3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28" name="Group 899">
                <a:extLst>
                  <a:ext uri="{FF2B5EF4-FFF2-40B4-BE49-F238E27FC236}">
                    <a16:creationId xmlns:a16="http://schemas.microsoft.com/office/drawing/2014/main" id="{AEA82CBC-4CC7-4180-912F-088064B9B7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6" y="2304"/>
                <a:ext cx="384" cy="432"/>
                <a:chOff x="3984" y="2784"/>
                <a:chExt cx="384" cy="432"/>
              </a:xfrm>
            </p:grpSpPr>
            <p:sp>
              <p:nvSpPr>
                <p:cNvPr id="37149" name="Rectangle 900">
                  <a:extLst>
                    <a:ext uri="{FF2B5EF4-FFF2-40B4-BE49-F238E27FC236}">
                      <a16:creationId xmlns:a16="http://schemas.microsoft.com/office/drawing/2014/main" id="{4E0F1383-176F-405E-9DEC-D69B25D71C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50" name="Line 901">
                  <a:extLst>
                    <a:ext uri="{FF2B5EF4-FFF2-40B4-BE49-F238E27FC236}">
                      <a16:creationId xmlns:a16="http://schemas.microsoft.com/office/drawing/2014/main" id="{0C518489-E029-4685-B5FA-2D452D2B44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51" name="Line 902">
                  <a:extLst>
                    <a:ext uri="{FF2B5EF4-FFF2-40B4-BE49-F238E27FC236}">
                      <a16:creationId xmlns:a16="http://schemas.microsoft.com/office/drawing/2014/main" id="{7D78DE66-921A-4C05-BF43-8F5D71339A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52" name="Line 903">
                  <a:extLst>
                    <a:ext uri="{FF2B5EF4-FFF2-40B4-BE49-F238E27FC236}">
                      <a16:creationId xmlns:a16="http://schemas.microsoft.com/office/drawing/2014/main" id="{15052786-7FBF-447F-973E-CB6C38062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53" name="Line 904">
                  <a:extLst>
                    <a:ext uri="{FF2B5EF4-FFF2-40B4-BE49-F238E27FC236}">
                      <a16:creationId xmlns:a16="http://schemas.microsoft.com/office/drawing/2014/main" id="{0E5DD4F3-B5D3-4A9C-A737-03FF57FB02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54" name="Line 905">
                  <a:extLst>
                    <a:ext uri="{FF2B5EF4-FFF2-40B4-BE49-F238E27FC236}">
                      <a16:creationId xmlns:a16="http://schemas.microsoft.com/office/drawing/2014/main" id="{08E02BB0-5CD8-4B9A-8361-38C7C0D4B4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55" name="Line 906">
                  <a:extLst>
                    <a:ext uri="{FF2B5EF4-FFF2-40B4-BE49-F238E27FC236}">
                      <a16:creationId xmlns:a16="http://schemas.microsoft.com/office/drawing/2014/main" id="{A6E69630-FE04-4BD7-A3D1-BD74401148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56" name="Line 907">
                  <a:extLst>
                    <a:ext uri="{FF2B5EF4-FFF2-40B4-BE49-F238E27FC236}">
                      <a16:creationId xmlns:a16="http://schemas.microsoft.com/office/drawing/2014/main" id="{E0894DCF-A4F7-4285-B0C0-D4E3FA975D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57" name="Line 908">
                  <a:extLst>
                    <a:ext uri="{FF2B5EF4-FFF2-40B4-BE49-F238E27FC236}">
                      <a16:creationId xmlns:a16="http://schemas.microsoft.com/office/drawing/2014/main" id="{F67782AE-A2CE-4993-B21C-4C573312A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29" name="Group 909">
                <a:extLst>
                  <a:ext uri="{FF2B5EF4-FFF2-40B4-BE49-F238E27FC236}">
                    <a16:creationId xmlns:a16="http://schemas.microsoft.com/office/drawing/2014/main" id="{27573A51-036D-4E52-83F0-80ACC6AECF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16" y="2304"/>
                <a:ext cx="384" cy="432"/>
                <a:chOff x="3984" y="2784"/>
                <a:chExt cx="384" cy="432"/>
              </a:xfrm>
            </p:grpSpPr>
            <p:sp>
              <p:nvSpPr>
                <p:cNvPr id="37140" name="Rectangle 910">
                  <a:extLst>
                    <a:ext uri="{FF2B5EF4-FFF2-40B4-BE49-F238E27FC236}">
                      <a16:creationId xmlns:a16="http://schemas.microsoft.com/office/drawing/2014/main" id="{642A34FB-965A-4995-883D-AC883BBA9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41" name="Line 911">
                  <a:extLst>
                    <a:ext uri="{FF2B5EF4-FFF2-40B4-BE49-F238E27FC236}">
                      <a16:creationId xmlns:a16="http://schemas.microsoft.com/office/drawing/2014/main" id="{5E5D29B8-127F-4AA7-8FB5-969A6E12CA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42" name="Line 912">
                  <a:extLst>
                    <a:ext uri="{FF2B5EF4-FFF2-40B4-BE49-F238E27FC236}">
                      <a16:creationId xmlns:a16="http://schemas.microsoft.com/office/drawing/2014/main" id="{2F2A1CEE-4F70-41B0-8B5F-5156E2D20D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43" name="Line 913">
                  <a:extLst>
                    <a:ext uri="{FF2B5EF4-FFF2-40B4-BE49-F238E27FC236}">
                      <a16:creationId xmlns:a16="http://schemas.microsoft.com/office/drawing/2014/main" id="{AB6C6090-E9BE-492A-BE23-D383C4B72E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44" name="Line 914">
                  <a:extLst>
                    <a:ext uri="{FF2B5EF4-FFF2-40B4-BE49-F238E27FC236}">
                      <a16:creationId xmlns:a16="http://schemas.microsoft.com/office/drawing/2014/main" id="{AF468B0E-9D6C-4AA4-B70A-6959A12DD8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45" name="Line 915">
                  <a:extLst>
                    <a:ext uri="{FF2B5EF4-FFF2-40B4-BE49-F238E27FC236}">
                      <a16:creationId xmlns:a16="http://schemas.microsoft.com/office/drawing/2014/main" id="{AB1E73C4-B6D2-451E-B950-280D361C0D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46" name="Line 916">
                  <a:extLst>
                    <a:ext uri="{FF2B5EF4-FFF2-40B4-BE49-F238E27FC236}">
                      <a16:creationId xmlns:a16="http://schemas.microsoft.com/office/drawing/2014/main" id="{B766065F-ACFF-4F06-96CB-227C196CF5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47" name="Line 917">
                  <a:extLst>
                    <a:ext uri="{FF2B5EF4-FFF2-40B4-BE49-F238E27FC236}">
                      <a16:creationId xmlns:a16="http://schemas.microsoft.com/office/drawing/2014/main" id="{FC419AC1-F8C5-4890-BDE8-13A94168DE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48" name="Line 918">
                  <a:extLst>
                    <a:ext uri="{FF2B5EF4-FFF2-40B4-BE49-F238E27FC236}">
                      <a16:creationId xmlns:a16="http://schemas.microsoft.com/office/drawing/2014/main" id="{ADE5B479-7D65-4DC7-A088-D2234AD21C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130" name="Group 919">
                <a:extLst>
                  <a:ext uri="{FF2B5EF4-FFF2-40B4-BE49-F238E27FC236}">
                    <a16:creationId xmlns:a16="http://schemas.microsoft.com/office/drawing/2014/main" id="{1A21661D-2B9F-4CAA-BCF0-B0D7F87C9F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" y="2304"/>
                <a:ext cx="384" cy="432"/>
                <a:chOff x="3984" y="2784"/>
                <a:chExt cx="384" cy="432"/>
              </a:xfrm>
            </p:grpSpPr>
            <p:sp>
              <p:nvSpPr>
                <p:cNvPr id="37131" name="Rectangle 920">
                  <a:extLst>
                    <a:ext uri="{FF2B5EF4-FFF2-40B4-BE49-F238E27FC236}">
                      <a16:creationId xmlns:a16="http://schemas.microsoft.com/office/drawing/2014/main" id="{6384C564-4808-4881-9B43-4AC39411A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32" name="Line 921">
                  <a:extLst>
                    <a:ext uri="{FF2B5EF4-FFF2-40B4-BE49-F238E27FC236}">
                      <a16:creationId xmlns:a16="http://schemas.microsoft.com/office/drawing/2014/main" id="{6F9E751A-3CFD-468D-AE8E-85E7347B37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33" name="Line 922">
                  <a:extLst>
                    <a:ext uri="{FF2B5EF4-FFF2-40B4-BE49-F238E27FC236}">
                      <a16:creationId xmlns:a16="http://schemas.microsoft.com/office/drawing/2014/main" id="{027AB2EB-8D39-4F28-BC88-1318EA7329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34" name="Line 923">
                  <a:extLst>
                    <a:ext uri="{FF2B5EF4-FFF2-40B4-BE49-F238E27FC236}">
                      <a16:creationId xmlns:a16="http://schemas.microsoft.com/office/drawing/2014/main" id="{F89C2BD6-DF0D-4253-92BB-582EE4D758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35" name="Line 924">
                  <a:extLst>
                    <a:ext uri="{FF2B5EF4-FFF2-40B4-BE49-F238E27FC236}">
                      <a16:creationId xmlns:a16="http://schemas.microsoft.com/office/drawing/2014/main" id="{EA3598D5-74B0-4618-929A-C100DA2706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36" name="Line 925">
                  <a:extLst>
                    <a:ext uri="{FF2B5EF4-FFF2-40B4-BE49-F238E27FC236}">
                      <a16:creationId xmlns:a16="http://schemas.microsoft.com/office/drawing/2014/main" id="{CCD7E158-5EA4-4B9B-AAFC-E541DE3A2E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37" name="Line 926">
                  <a:extLst>
                    <a:ext uri="{FF2B5EF4-FFF2-40B4-BE49-F238E27FC236}">
                      <a16:creationId xmlns:a16="http://schemas.microsoft.com/office/drawing/2014/main" id="{953E05A6-CB59-4311-9151-10828D38B3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38" name="Line 927">
                  <a:extLst>
                    <a:ext uri="{FF2B5EF4-FFF2-40B4-BE49-F238E27FC236}">
                      <a16:creationId xmlns:a16="http://schemas.microsoft.com/office/drawing/2014/main" id="{57243675-58D1-4CC9-8004-B473570AD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39" name="Line 928">
                  <a:extLst>
                    <a:ext uri="{FF2B5EF4-FFF2-40B4-BE49-F238E27FC236}">
                      <a16:creationId xmlns:a16="http://schemas.microsoft.com/office/drawing/2014/main" id="{AB49813C-0ECC-448A-A9A6-632EB4B20B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11" name="Group 929">
              <a:extLst>
                <a:ext uri="{FF2B5EF4-FFF2-40B4-BE49-F238E27FC236}">
                  <a16:creationId xmlns:a16="http://schemas.microsoft.com/office/drawing/2014/main" id="{56B8776F-F97C-49C5-B049-D25233583D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0" y="3065"/>
              <a:ext cx="1536" cy="206"/>
              <a:chOff x="3216" y="2304"/>
              <a:chExt cx="3264" cy="432"/>
            </a:xfrm>
          </p:grpSpPr>
          <p:grpSp>
            <p:nvGrpSpPr>
              <p:cNvPr id="37054" name="Group 930">
                <a:extLst>
                  <a:ext uri="{FF2B5EF4-FFF2-40B4-BE49-F238E27FC236}">
                    <a16:creationId xmlns:a16="http://schemas.microsoft.com/office/drawing/2014/main" id="{E3226DFD-8F28-495A-A0FC-4662313EA7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304"/>
                <a:ext cx="384" cy="432"/>
                <a:chOff x="3984" y="2784"/>
                <a:chExt cx="384" cy="432"/>
              </a:xfrm>
            </p:grpSpPr>
            <p:sp>
              <p:nvSpPr>
                <p:cNvPr id="37115" name="Rectangle 931">
                  <a:extLst>
                    <a:ext uri="{FF2B5EF4-FFF2-40B4-BE49-F238E27FC236}">
                      <a16:creationId xmlns:a16="http://schemas.microsoft.com/office/drawing/2014/main" id="{76470255-B58E-48B4-9FF8-AFDEBCA4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16" name="Line 932">
                  <a:extLst>
                    <a:ext uri="{FF2B5EF4-FFF2-40B4-BE49-F238E27FC236}">
                      <a16:creationId xmlns:a16="http://schemas.microsoft.com/office/drawing/2014/main" id="{769A0870-880B-46B4-AC8E-01178E40B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17" name="Line 933">
                  <a:extLst>
                    <a:ext uri="{FF2B5EF4-FFF2-40B4-BE49-F238E27FC236}">
                      <a16:creationId xmlns:a16="http://schemas.microsoft.com/office/drawing/2014/main" id="{C83FC020-82E0-43D5-9409-13B99226F9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18" name="Line 934">
                  <a:extLst>
                    <a:ext uri="{FF2B5EF4-FFF2-40B4-BE49-F238E27FC236}">
                      <a16:creationId xmlns:a16="http://schemas.microsoft.com/office/drawing/2014/main" id="{57D6D4E7-5146-49B6-848C-F799300BE1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19" name="Line 935">
                  <a:extLst>
                    <a:ext uri="{FF2B5EF4-FFF2-40B4-BE49-F238E27FC236}">
                      <a16:creationId xmlns:a16="http://schemas.microsoft.com/office/drawing/2014/main" id="{D8B8AEA0-F0C8-4F73-81F4-E56BC0BEEA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20" name="Line 936">
                  <a:extLst>
                    <a:ext uri="{FF2B5EF4-FFF2-40B4-BE49-F238E27FC236}">
                      <a16:creationId xmlns:a16="http://schemas.microsoft.com/office/drawing/2014/main" id="{F76086CE-03C1-4F9E-9671-B5037D177C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21" name="Line 937">
                  <a:extLst>
                    <a:ext uri="{FF2B5EF4-FFF2-40B4-BE49-F238E27FC236}">
                      <a16:creationId xmlns:a16="http://schemas.microsoft.com/office/drawing/2014/main" id="{B1A1B230-D942-4186-9D5B-DEA35EA9B6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22" name="Line 938">
                  <a:extLst>
                    <a:ext uri="{FF2B5EF4-FFF2-40B4-BE49-F238E27FC236}">
                      <a16:creationId xmlns:a16="http://schemas.microsoft.com/office/drawing/2014/main" id="{B1B06EDB-6CEA-47AC-9730-D83435DFF0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23" name="Line 939">
                  <a:extLst>
                    <a:ext uri="{FF2B5EF4-FFF2-40B4-BE49-F238E27FC236}">
                      <a16:creationId xmlns:a16="http://schemas.microsoft.com/office/drawing/2014/main" id="{9FA0EDC9-2E7A-419E-AE2A-18C207EC94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55" name="Group 940">
                <a:extLst>
                  <a:ext uri="{FF2B5EF4-FFF2-40B4-BE49-F238E27FC236}">
                    <a16:creationId xmlns:a16="http://schemas.microsoft.com/office/drawing/2014/main" id="{22EEB882-FD0D-4E27-B3F5-4609270420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432"/>
                <a:chOff x="3984" y="2784"/>
                <a:chExt cx="384" cy="432"/>
              </a:xfrm>
            </p:grpSpPr>
            <p:sp>
              <p:nvSpPr>
                <p:cNvPr id="37106" name="Rectangle 941">
                  <a:extLst>
                    <a:ext uri="{FF2B5EF4-FFF2-40B4-BE49-F238E27FC236}">
                      <a16:creationId xmlns:a16="http://schemas.microsoft.com/office/drawing/2014/main" id="{8C23266A-70A2-4FD3-A283-6FFF9CA4E4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107" name="Line 942">
                  <a:extLst>
                    <a:ext uri="{FF2B5EF4-FFF2-40B4-BE49-F238E27FC236}">
                      <a16:creationId xmlns:a16="http://schemas.microsoft.com/office/drawing/2014/main" id="{541B1CA6-59A5-4DD4-8FFD-9A90364D16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08" name="Line 943">
                  <a:extLst>
                    <a:ext uri="{FF2B5EF4-FFF2-40B4-BE49-F238E27FC236}">
                      <a16:creationId xmlns:a16="http://schemas.microsoft.com/office/drawing/2014/main" id="{172C6AB4-3995-4589-9EB0-1286EE7AA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09" name="Line 944">
                  <a:extLst>
                    <a:ext uri="{FF2B5EF4-FFF2-40B4-BE49-F238E27FC236}">
                      <a16:creationId xmlns:a16="http://schemas.microsoft.com/office/drawing/2014/main" id="{310E270D-37F8-4BAC-9228-DCC8FFAA7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10" name="Line 945">
                  <a:extLst>
                    <a:ext uri="{FF2B5EF4-FFF2-40B4-BE49-F238E27FC236}">
                      <a16:creationId xmlns:a16="http://schemas.microsoft.com/office/drawing/2014/main" id="{82D2B854-7F24-488F-BAF9-77CB387BC8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11" name="Line 946">
                  <a:extLst>
                    <a:ext uri="{FF2B5EF4-FFF2-40B4-BE49-F238E27FC236}">
                      <a16:creationId xmlns:a16="http://schemas.microsoft.com/office/drawing/2014/main" id="{CF5242CB-30C1-413A-996F-40A0406B12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12" name="Line 947">
                  <a:extLst>
                    <a:ext uri="{FF2B5EF4-FFF2-40B4-BE49-F238E27FC236}">
                      <a16:creationId xmlns:a16="http://schemas.microsoft.com/office/drawing/2014/main" id="{FA41B1A4-08CE-4866-A3C1-E33C2A5B00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13" name="Line 948">
                  <a:extLst>
                    <a:ext uri="{FF2B5EF4-FFF2-40B4-BE49-F238E27FC236}">
                      <a16:creationId xmlns:a16="http://schemas.microsoft.com/office/drawing/2014/main" id="{E6B4DE3A-B3CB-4806-B620-464AE11215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14" name="Line 949">
                  <a:extLst>
                    <a:ext uri="{FF2B5EF4-FFF2-40B4-BE49-F238E27FC236}">
                      <a16:creationId xmlns:a16="http://schemas.microsoft.com/office/drawing/2014/main" id="{2D503A68-10CD-420D-9270-58AE3C1467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56" name="Group 950">
                <a:extLst>
                  <a:ext uri="{FF2B5EF4-FFF2-40B4-BE49-F238E27FC236}">
                    <a16:creationId xmlns:a16="http://schemas.microsoft.com/office/drawing/2014/main" id="{E6E2B8A0-E17E-418D-A1AA-1B8403CF16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304"/>
                <a:ext cx="384" cy="432"/>
                <a:chOff x="3984" y="2784"/>
                <a:chExt cx="384" cy="432"/>
              </a:xfrm>
            </p:grpSpPr>
            <p:sp>
              <p:nvSpPr>
                <p:cNvPr id="37097" name="Rectangle 951">
                  <a:extLst>
                    <a:ext uri="{FF2B5EF4-FFF2-40B4-BE49-F238E27FC236}">
                      <a16:creationId xmlns:a16="http://schemas.microsoft.com/office/drawing/2014/main" id="{863F900F-787C-4ED8-85E0-ACB77B1C9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98" name="Line 952">
                  <a:extLst>
                    <a:ext uri="{FF2B5EF4-FFF2-40B4-BE49-F238E27FC236}">
                      <a16:creationId xmlns:a16="http://schemas.microsoft.com/office/drawing/2014/main" id="{EB03D94B-FADF-42A0-BF42-5364748DBF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99" name="Line 953">
                  <a:extLst>
                    <a:ext uri="{FF2B5EF4-FFF2-40B4-BE49-F238E27FC236}">
                      <a16:creationId xmlns:a16="http://schemas.microsoft.com/office/drawing/2014/main" id="{D99BE56C-E1E8-4B28-82F2-33B3C8E281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00" name="Line 954">
                  <a:extLst>
                    <a:ext uri="{FF2B5EF4-FFF2-40B4-BE49-F238E27FC236}">
                      <a16:creationId xmlns:a16="http://schemas.microsoft.com/office/drawing/2014/main" id="{7C7C0DD3-F89C-46EF-B41B-3FAE24E1B0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01" name="Line 955">
                  <a:extLst>
                    <a:ext uri="{FF2B5EF4-FFF2-40B4-BE49-F238E27FC236}">
                      <a16:creationId xmlns:a16="http://schemas.microsoft.com/office/drawing/2014/main" id="{843EC200-90FB-4D48-8AE4-7AD4F47401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02" name="Line 956">
                  <a:extLst>
                    <a:ext uri="{FF2B5EF4-FFF2-40B4-BE49-F238E27FC236}">
                      <a16:creationId xmlns:a16="http://schemas.microsoft.com/office/drawing/2014/main" id="{F437199B-E47D-4617-B6E3-D2E3A8BB94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03" name="Line 957">
                  <a:extLst>
                    <a:ext uri="{FF2B5EF4-FFF2-40B4-BE49-F238E27FC236}">
                      <a16:creationId xmlns:a16="http://schemas.microsoft.com/office/drawing/2014/main" id="{FD0B4012-FA65-4AB1-8ED2-ADA92B855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04" name="Line 958">
                  <a:extLst>
                    <a:ext uri="{FF2B5EF4-FFF2-40B4-BE49-F238E27FC236}">
                      <a16:creationId xmlns:a16="http://schemas.microsoft.com/office/drawing/2014/main" id="{B60C2D14-FA81-49A9-A919-42083D92F4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05" name="Line 959">
                  <a:extLst>
                    <a:ext uri="{FF2B5EF4-FFF2-40B4-BE49-F238E27FC236}">
                      <a16:creationId xmlns:a16="http://schemas.microsoft.com/office/drawing/2014/main" id="{CE104C63-D775-450A-8AF3-AD198D7576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57" name="Group 960">
                <a:extLst>
                  <a:ext uri="{FF2B5EF4-FFF2-40B4-BE49-F238E27FC236}">
                    <a16:creationId xmlns:a16="http://schemas.microsoft.com/office/drawing/2014/main" id="{81F4BF96-17F8-4CB2-821F-C1CF4ED066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56" y="2304"/>
                <a:ext cx="384" cy="432"/>
                <a:chOff x="3984" y="2784"/>
                <a:chExt cx="384" cy="432"/>
              </a:xfrm>
            </p:grpSpPr>
            <p:sp>
              <p:nvSpPr>
                <p:cNvPr id="37088" name="Rectangle 961">
                  <a:extLst>
                    <a:ext uri="{FF2B5EF4-FFF2-40B4-BE49-F238E27FC236}">
                      <a16:creationId xmlns:a16="http://schemas.microsoft.com/office/drawing/2014/main" id="{F7D02C61-627E-4A25-84CB-BE42F04E0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9" name="Line 962">
                  <a:extLst>
                    <a:ext uri="{FF2B5EF4-FFF2-40B4-BE49-F238E27FC236}">
                      <a16:creationId xmlns:a16="http://schemas.microsoft.com/office/drawing/2014/main" id="{1E5F3687-B5AF-4099-8C9F-A844124946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90" name="Line 963">
                  <a:extLst>
                    <a:ext uri="{FF2B5EF4-FFF2-40B4-BE49-F238E27FC236}">
                      <a16:creationId xmlns:a16="http://schemas.microsoft.com/office/drawing/2014/main" id="{2427573D-5D66-41C5-A1C6-F6BEACE7BC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91" name="Line 964">
                  <a:extLst>
                    <a:ext uri="{FF2B5EF4-FFF2-40B4-BE49-F238E27FC236}">
                      <a16:creationId xmlns:a16="http://schemas.microsoft.com/office/drawing/2014/main" id="{99B11228-077B-4CD2-BB81-D44116A077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92" name="Line 965">
                  <a:extLst>
                    <a:ext uri="{FF2B5EF4-FFF2-40B4-BE49-F238E27FC236}">
                      <a16:creationId xmlns:a16="http://schemas.microsoft.com/office/drawing/2014/main" id="{9D031690-EC73-4D38-BC0E-2F3BC5617A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93" name="Line 966">
                  <a:extLst>
                    <a:ext uri="{FF2B5EF4-FFF2-40B4-BE49-F238E27FC236}">
                      <a16:creationId xmlns:a16="http://schemas.microsoft.com/office/drawing/2014/main" id="{3D1E4437-089A-4889-9080-C55D17D0F7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94" name="Line 967">
                  <a:extLst>
                    <a:ext uri="{FF2B5EF4-FFF2-40B4-BE49-F238E27FC236}">
                      <a16:creationId xmlns:a16="http://schemas.microsoft.com/office/drawing/2014/main" id="{033B704D-E470-4779-8ADA-F2BF19CD30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95" name="Line 968">
                  <a:extLst>
                    <a:ext uri="{FF2B5EF4-FFF2-40B4-BE49-F238E27FC236}">
                      <a16:creationId xmlns:a16="http://schemas.microsoft.com/office/drawing/2014/main" id="{DD0587F2-715A-434D-A4FF-42FE0EB5F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96" name="Line 969">
                  <a:extLst>
                    <a:ext uri="{FF2B5EF4-FFF2-40B4-BE49-F238E27FC236}">
                      <a16:creationId xmlns:a16="http://schemas.microsoft.com/office/drawing/2014/main" id="{E09071C0-CDA4-4D64-9B93-D0776CD040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58" name="Group 970">
                <a:extLst>
                  <a:ext uri="{FF2B5EF4-FFF2-40B4-BE49-F238E27FC236}">
                    <a16:creationId xmlns:a16="http://schemas.microsoft.com/office/drawing/2014/main" id="{4A9C78E0-2DB0-41BD-941C-612A98FB55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6" y="2304"/>
                <a:ext cx="384" cy="432"/>
                <a:chOff x="3984" y="2784"/>
                <a:chExt cx="384" cy="432"/>
              </a:xfrm>
            </p:grpSpPr>
            <p:sp>
              <p:nvSpPr>
                <p:cNvPr id="37079" name="Rectangle 971">
                  <a:extLst>
                    <a:ext uri="{FF2B5EF4-FFF2-40B4-BE49-F238E27FC236}">
                      <a16:creationId xmlns:a16="http://schemas.microsoft.com/office/drawing/2014/main" id="{344C1072-9B01-4B5A-9592-AA8F145FB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80" name="Line 972">
                  <a:extLst>
                    <a:ext uri="{FF2B5EF4-FFF2-40B4-BE49-F238E27FC236}">
                      <a16:creationId xmlns:a16="http://schemas.microsoft.com/office/drawing/2014/main" id="{BCCA6F7E-7519-4F69-B454-F885B831E2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81" name="Line 973">
                  <a:extLst>
                    <a:ext uri="{FF2B5EF4-FFF2-40B4-BE49-F238E27FC236}">
                      <a16:creationId xmlns:a16="http://schemas.microsoft.com/office/drawing/2014/main" id="{3E1F9453-9497-41A9-9866-963205FDD6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82" name="Line 974">
                  <a:extLst>
                    <a:ext uri="{FF2B5EF4-FFF2-40B4-BE49-F238E27FC236}">
                      <a16:creationId xmlns:a16="http://schemas.microsoft.com/office/drawing/2014/main" id="{F26CD12D-C135-453E-950B-27A5140AD8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83" name="Line 975">
                  <a:extLst>
                    <a:ext uri="{FF2B5EF4-FFF2-40B4-BE49-F238E27FC236}">
                      <a16:creationId xmlns:a16="http://schemas.microsoft.com/office/drawing/2014/main" id="{B0D9724F-C72B-452D-929A-3111F84C50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84" name="Line 976">
                  <a:extLst>
                    <a:ext uri="{FF2B5EF4-FFF2-40B4-BE49-F238E27FC236}">
                      <a16:creationId xmlns:a16="http://schemas.microsoft.com/office/drawing/2014/main" id="{1B39B259-596E-471A-AB18-D6475E7C85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85" name="Line 977">
                  <a:extLst>
                    <a:ext uri="{FF2B5EF4-FFF2-40B4-BE49-F238E27FC236}">
                      <a16:creationId xmlns:a16="http://schemas.microsoft.com/office/drawing/2014/main" id="{9DD38FB5-4C4D-4013-BB30-C50620206B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86" name="Line 978">
                  <a:extLst>
                    <a:ext uri="{FF2B5EF4-FFF2-40B4-BE49-F238E27FC236}">
                      <a16:creationId xmlns:a16="http://schemas.microsoft.com/office/drawing/2014/main" id="{0B789A59-8DDA-40F5-8F05-89B5A9A37D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87" name="Line 979">
                  <a:extLst>
                    <a:ext uri="{FF2B5EF4-FFF2-40B4-BE49-F238E27FC236}">
                      <a16:creationId xmlns:a16="http://schemas.microsoft.com/office/drawing/2014/main" id="{6440A4EB-A3FC-4954-80C0-C25ADF228A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59" name="Group 980">
                <a:extLst>
                  <a:ext uri="{FF2B5EF4-FFF2-40B4-BE49-F238E27FC236}">
                    <a16:creationId xmlns:a16="http://schemas.microsoft.com/office/drawing/2014/main" id="{8115A5F9-612B-4649-B475-54CB1360E5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16" y="2304"/>
                <a:ext cx="384" cy="432"/>
                <a:chOff x="3984" y="2784"/>
                <a:chExt cx="384" cy="432"/>
              </a:xfrm>
            </p:grpSpPr>
            <p:sp>
              <p:nvSpPr>
                <p:cNvPr id="37070" name="Rectangle 981">
                  <a:extLst>
                    <a:ext uri="{FF2B5EF4-FFF2-40B4-BE49-F238E27FC236}">
                      <a16:creationId xmlns:a16="http://schemas.microsoft.com/office/drawing/2014/main" id="{CA760332-C6C3-4A6A-8CD3-4AD503F7C7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71" name="Line 982">
                  <a:extLst>
                    <a:ext uri="{FF2B5EF4-FFF2-40B4-BE49-F238E27FC236}">
                      <a16:creationId xmlns:a16="http://schemas.microsoft.com/office/drawing/2014/main" id="{99F7F863-4791-4C5C-B0E0-A5A1E9E10E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72" name="Line 983">
                  <a:extLst>
                    <a:ext uri="{FF2B5EF4-FFF2-40B4-BE49-F238E27FC236}">
                      <a16:creationId xmlns:a16="http://schemas.microsoft.com/office/drawing/2014/main" id="{00D7A981-A60D-4116-AD6D-FA5741AAB2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73" name="Line 984">
                  <a:extLst>
                    <a:ext uri="{FF2B5EF4-FFF2-40B4-BE49-F238E27FC236}">
                      <a16:creationId xmlns:a16="http://schemas.microsoft.com/office/drawing/2014/main" id="{BE552FEF-B527-48B7-B07B-882C17394C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74" name="Line 985">
                  <a:extLst>
                    <a:ext uri="{FF2B5EF4-FFF2-40B4-BE49-F238E27FC236}">
                      <a16:creationId xmlns:a16="http://schemas.microsoft.com/office/drawing/2014/main" id="{7702EF5C-810C-4AC4-A8E2-E474F33610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75" name="Line 986">
                  <a:extLst>
                    <a:ext uri="{FF2B5EF4-FFF2-40B4-BE49-F238E27FC236}">
                      <a16:creationId xmlns:a16="http://schemas.microsoft.com/office/drawing/2014/main" id="{6CA945A9-0713-462F-93FC-5D9CCC7BB5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76" name="Line 987">
                  <a:extLst>
                    <a:ext uri="{FF2B5EF4-FFF2-40B4-BE49-F238E27FC236}">
                      <a16:creationId xmlns:a16="http://schemas.microsoft.com/office/drawing/2014/main" id="{A33AF932-1349-469F-BE33-56B53BF24F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77" name="Line 988">
                  <a:extLst>
                    <a:ext uri="{FF2B5EF4-FFF2-40B4-BE49-F238E27FC236}">
                      <a16:creationId xmlns:a16="http://schemas.microsoft.com/office/drawing/2014/main" id="{FDFCC383-B077-4A89-9F0F-5F620FA35E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78" name="Line 989">
                  <a:extLst>
                    <a:ext uri="{FF2B5EF4-FFF2-40B4-BE49-F238E27FC236}">
                      <a16:creationId xmlns:a16="http://schemas.microsoft.com/office/drawing/2014/main" id="{98D8CD4B-D9E6-43B6-8C3A-9A7E7B4D4E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60" name="Group 990">
                <a:extLst>
                  <a:ext uri="{FF2B5EF4-FFF2-40B4-BE49-F238E27FC236}">
                    <a16:creationId xmlns:a16="http://schemas.microsoft.com/office/drawing/2014/main" id="{FB0EA4D3-F86D-486C-89B8-7621FF5D07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" y="2304"/>
                <a:ext cx="384" cy="432"/>
                <a:chOff x="3984" y="2784"/>
                <a:chExt cx="384" cy="432"/>
              </a:xfrm>
            </p:grpSpPr>
            <p:sp>
              <p:nvSpPr>
                <p:cNvPr id="37061" name="Rectangle 991">
                  <a:extLst>
                    <a:ext uri="{FF2B5EF4-FFF2-40B4-BE49-F238E27FC236}">
                      <a16:creationId xmlns:a16="http://schemas.microsoft.com/office/drawing/2014/main" id="{BD7C7A1F-4DD4-4690-AAFC-FECE705D35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62" name="Line 992">
                  <a:extLst>
                    <a:ext uri="{FF2B5EF4-FFF2-40B4-BE49-F238E27FC236}">
                      <a16:creationId xmlns:a16="http://schemas.microsoft.com/office/drawing/2014/main" id="{540A262F-75C6-48B6-A382-55D87CEFA9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63" name="Line 993">
                  <a:extLst>
                    <a:ext uri="{FF2B5EF4-FFF2-40B4-BE49-F238E27FC236}">
                      <a16:creationId xmlns:a16="http://schemas.microsoft.com/office/drawing/2014/main" id="{52431F97-5034-4A75-ACDD-CEB9787381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64" name="Line 994">
                  <a:extLst>
                    <a:ext uri="{FF2B5EF4-FFF2-40B4-BE49-F238E27FC236}">
                      <a16:creationId xmlns:a16="http://schemas.microsoft.com/office/drawing/2014/main" id="{374A8415-0C04-40A2-97BB-FECC823C13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65" name="Line 995">
                  <a:extLst>
                    <a:ext uri="{FF2B5EF4-FFF2-40B4-BE49-F238E27FC236}">
                      <a16:creationId xmlns:a16="http://schemas.microsoft.com/office/drawing/2014/main" id="{18ABA86A-3A5E-472E-9857-32AB9F7585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66" name="Line 996">
                  <a:extLst>
                    <a:ext uri="{FF2B5EF4-FFF2-40B4-BE49-F238E27FC236}">
                      <a16:creationId xmlns:a16="http://schemas.microsoft.com/office/drawing/2014/main" id="{6BC10EC0-224D-42B8-99EB-DC52982E93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67" name="Line 997">
                  <a:extLst>
                    <a:ext uri="{FF2B5EF4-FFF2-40B4-BE49-F238E27FC236}">
                      <a16:creationId xmlns:a16="http://schemas.microsoft.com/office/drawing/2014/main" id="{499FA99F-BFF9-41C0-8DBF-0BC8EFD095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68" name="Line 998">
                  <a:extLst>
                    <a:ext uri="{FF2B5EF4-FFF2-40B4-BE49-F238E27FC236}">
                      <a16:creationId xmlns:a16="http://schemas.microsoft.com/office/drawing/2014/main" id="{1EEF6770-375D-4EE3-BAD7-3F60E3DD6F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69" name="Line 999">
                  <a:extLst>
                    <a:ext uri="{FF2B5EF4-FFF2-40B4-BE49-F238E27FC236}">
                      <a16:creationId xmlns:a16="http://schemas.microsoft.com/office/drawing/2014/main" id="{4FC7D21F-195E-4F11-BF5F-2F61B5795E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12" name="Group 1000">
              <a:extLst>
                <a:ext uri="{FF2B5EF4-FFF2-40B4-BE49-F238E27FC236}">
                  <a16:creationId xmlns:a16="http://schemas.microsoft.com/office/drawing/2014/main" id="{CE1661E5-3C4D-432E-83F2-94E8DD9F2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0" y="1567"/>
              <a:ext cx="1536" cy="204"/>
              <a:chOff x="3216" y="2304"/>
              <a:chExt cx="3264" cy="432"/>
            </a:xfrm>
          </p:grpSpPr>
          <p:grpSp>
            <p:nvGrpSpPr>
              <p:cNvPr id="36984" name="Group 1001">
                <a:extLst>
                  <a:ext uri="{FF2B5EF4-FFF2-40B4-BE49-F238E27FC236}">
                    <a16:creationId xmlns:a16="http://schemas.microsoft.com/office/drawing/2014/main" id="{0201E2AB-5E7D-40E7-B275-59B3280976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304"/>
                <a:ext cx="384" cy="432"/>
                <a:chOff x="3984" y="2784"/>
                <a:chExt cx="384" cy="432"/>
              </a:xfrm>
            </p:grpSpPr>
            <p:sp>
              <p:nvSpPr>
                <p:cNvPr id="37045" name="Rectangle 1002">
                  <a:extLst>
                    <a:ext uri="{FF2B5EF4-FFF2-40B4-BE49-F238E27FC236}">
                      <a16:creationId xmlns:a16="http://schemas.microsoft.com/office/drawing/2014/main" id="{6E9401AA-792F-4CD4-8424-B2B7C3A2CF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46" name="Line 1003">
                  <a:extLst>
                    <a:ext uri="{FF2B5EF4-FFF2-40B4-BE49-F238E27FC236}">
                      <a16:creationId xmlns:a16="http://schemas.microsoft.com/office/drawing/2014/main" id="{DAEC1C69-257C-46C9-A697-2BC286A103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47" name="Line 1004">
                  <a:extLst>
                    <a:ext uri="{FF2B5EF4-FFF2-40B4-BE49-F238E27FC236}">
                      <a16:creationId xmlns:a16="http://schemas.microsoft.com/office/drawing/2014/main" id="{84FD7850-59A2-4991-B6A8-0B2343AB49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48" name="Line 1005">
                  <a:extLst>
                    <a:ext uri="{FF2B5EF4-FFF2-40B4-BE49-F238E27FC236}">
                      <a16:creationId xmlns:a16="http://schemas.microsoft.com/office/drawing/2014/main" id="{2D3043C4-B675-4721-864B-3AF36B35B8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49" name="Line 1006">
                  <a:extLst>
                    <a:ext uri="{FF2B5EF4-FFF2-40B4-BE49-F238E27FC236}">
                      <a16:creationId xmlns:a16="http://schemas.microsoft.com/office/drawing/2014/main" id="{087541D3-0358-418C-994A-7E22C0AA25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50" name="Line 1007">
                  <a:extLst>
                    <a:ext uri="{FF2B5EF4-FFF2-40B4-BE49-F238E27FC236}">
                      <a16:creationId xmlns:a16="http://schemas.microsoft.com/office/drawing/2014/main" id="{EAECA6B3-4B27-4FEA-8186-82AA2CFD5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51" name="Line 1008">
                  <a:extLst>
                    <a:ext uri="{FF2B5EF4-FFF2-40B4-BE49-F238E27FC236}">
                      <a16:creationId xmlns:a16="http://schemas.microsoft.com/office/drawing/2014/main" id="{7AB67B52-C2D0-4E63-9B5F-645BA261AD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52" name="Line 1009">
                  <a:extLst>
                    <a:ext uri="{FF2B5EF4-FFF2-40B4-BE49-F238E27FC236}">
                      <a16:creationId xmlns:a16="http://schemas.microsoft.com/office/drawing/2014/main" id="{D5ED9850-666F-464F-8E93-DCFCC41338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53" name="Line 1010">
                  <a:extLst>
                    <a:ext uri="{FF2B5EF4-FFF2-40B4-BE49-F238E27FC236}">
                      <a16:creationId xmlns:a16="http://schemas.microsoft.com/office/drawing/2014/main" id="{26843C91-9A62-4609-BA08-E2174E7A9E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85" name="Group 1011">
                <a:extLst>
                  <a:ext uri="{FF2B5EF4-FFF2-40B4-BE49-F238E27FC236}">
                    <a16:creationId xmlns:a16="http://schemas.microsoft.com/office/drawing/2014/main" id="{1B04A372-4451-4E83-87D9-40C07E9CD6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432"/>
                <a:chOff x="3984" y="2784"/>
                <a:chExt cx="384" cy="432"/>
              </a:xfrm>
            </p:grpSpPr>
            <p:sp>
              <p:nvSpPr>
                <p:cNvPr id="37036" name="Rectangle 1012">
                  <a:extLst>
                    <a:ext uri="{FF2B5EF4-FFF2-40B4-BE49-F238E27FC236}">
                      <a16:creationId xmlns:a16="http://schemas.microsoft.com/office/drawing/2014/main" id="{5E0C1BDE-2B2B-4A58-9E22-E62C1FF4C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37" name="Line 1013">
                  <a:extLst>
                    <a:ext uri="{FF2B5EF4-FFF2-40B4-BE49-F238E27FC236}">
                      <a16:creationId xmlns:a16="http://schemas.microsoft.com/office/drawing/2014/main" id="{8764CB81-4CC5-4BF2-9455-7C1701F811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8" name="Line 1014">
                  <a:extLst>
                    <a:ext uri="{FF2B5EF4-FFF2-40B4-BE49-F238E27FC236}">
                      <a16:creationId xmlns:a16="http://schemas.microsoft.com/office/drawing/2014/main" id="{AA33BE81-33A5-4EF8-A9F9-4A1FFFBEEB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9" name="Line 1015">
                  <a:extLst>
                    <a:ext uri="{FF2B5EF4-FFF2-40B4-BE49-F238E27FC236}">
                      <a16:creationId xmlns:a16="http://schemas.microsoft.com/office/drawing/2014/main" id="{C7E18500-A0BB-4982-BDB3-485E33DCFD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40" name="Line 1016">
                  <a:extLst>
                    <a:ext uri="{FF2B5EF4-FFF2-40B4-BE49-F238E27FC236}">
                      <a16:creationId xmlns:a16="http://schemas.microsoft.com/office/drawing/2014/main" id="{F44A9364-5F4D-4FC5-BBD6-BF7A77DCA5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41" name="Line 1017">
                  <a:extLst>
                    <a:ext uri="{FF2B5EF4-FFF2-40B4-BE49-F238E27FC236}">
                      <a16:creationId xmlns:a16="http://schemas.microsoft.com/office/drawing/2014/main" id="{9C66FE4A-8506-4683-9483-B48C4CCF4B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42" name="Line 1018">
                  <a:extLst>
                    <a:ext uri="{FF2B5EF4-FFF2-40B4-BE49-F238E27FC236}">
                      <a16:creationId xmlns:a16="http://schemas.microsoft.com/office/drawing/2014/main" id="{7A78478D-76D8-4952-95EC-15AB1FC57C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43" name="Line 1019">
                  <a:extLst>
                    <a:ext uri="{FF2B5EF4-FFF2-40B4-BE49-F238E27FC236}">
                      <a16:creationId xmlns:a16="http://schemas.microsoft.com/office/drawing/2014/main" id="{EBA1E658-4542-4F6A-A30D-47839C849C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44" name="Line 1020">
                  <a:extLst>
                    <a:ext uri="{FF2B5EF4-FFF2-40B4-BE49-F238E27FC236}">
                      <a16:creationId xmlns:a16="http://schemas.microsoft.com/office/drawing/2014/main" id="{21255EB2-DB4B-4817-AAFF-48831EC0F7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86" name="Group 1021">
                <a:extLst>
                  <a:ext uri="{FF2B5EF4-FFF2-40B4-BE49-F238E27FC236}">
                    <a16:creationId xmlns:a16="http://schemas.microsoft.com/office/drawing/2014/main" id="{83EBF805-9EFF-455E-9130-04EE71969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304"/>
                <a:ext cx="384" cy="432"/>
                <a:chOff x="3984" y="2784"/>
                <a:chExt cx="384" cy="432"/>
              </a:xfrm>
            </p:grpSpPr>
            <p:sp>
              <p:nvSpPr>
                <p:cNvPr id="37027" name="Rectangle 1022">
                  <a:extLst>
                    <a:ext uri="{FF2B5EF4-FFF2-40B4-BE49-F238E27FC236}">
                      <a16:creationId xmlns:a16="http://schemas.microsoft.com/office/drawing/2014/main" id="{594C0BC3-7486-4FF7-BD4E-35FC79C3F4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28" name="Line 1023">
                  <a:extLst>
                    <a:ext uri="{FF2B5EF4-FFF2-40B4-BE49-F238E27FC236}">
                      <a16:creationId xmlns:a16="http://schemas.microsoft.com/office/drawing/2014/main" id="{92C5BAC3-4595-4539-BB9F-30D42C312F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9" name="Line 1024">
                  <a:extLst>
                    <a:ext uri="{FF2B5EF4-FFF2-40B4-BE49-F238E27FC236}">
                      <a16:creationId xmlns:a16="http://schemas.microsoft.com/office/drawing/2014/main" id="{FEFA5C16-5BD3-4DDB-A631-2A5151F1E8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0" name="Line 1025">
                  <a:extLst>
                    <a:ext uri="{FF2B5EF4-FFF2-40B4-BE49-F238E27FC236}">
                      <a16:creationId xmlns:a16="http://schemas.microsoft.com/office/drawing/2014/main" id="{2911171A-BD92-4E0C-A3C2-A5EC26BA5F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1" name="Line 1026">
                  <a:extLst>
                    <a:ext uri="{FF2B5EF4-FFF2-40B4-BE49-F238E27FC236}">
                      <a16:creationId xmlns:a16="http://schemas.microsoft.com/office/drawing/2014/main" id="{87F99C63-8B24-409E-B726-3D71999814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2" name="Line 1027">
                  <a:extLst>
                    <a:ext uri="{FF2B5EF4-FFF2-40B4-BE49-F238E27FC236}">
                      <a16:creationId xmlns:a16="http://schemas.microsoft.com/office/drawing/2014/main" id="{AA1BFCA6-51C7-4E56-9D00-A2A7E79136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3" name="Line 1028">
                  <a:extLst>
                    <a:ext uri="{FF2B5EF4-FFF2-40B4-BE49-F238E27FC236}">
                      <a16:creationId xmlns:a16="http://schemas.microsoft.com/office/drawing/2014/main" id="{23A10D81-DE4B-4AB3-B534-01B4CE4EB3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4" name="Line 1029">
                  <a:extLst>
                    <a:ext uri="{FF2B5EF4-FFF2-40B4-BE49-F238E27FC236}">
                      <a16:creationId xmlns:a16="http://schemas.microsoft.com/office/drawing/2014/main" id="{6A63CA74-ADBA-4E4B-A193-4258834233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5" name="Line 1030">
                  <a:extLst>
                    <a:ext uri="{FF2B5EF4-FFF2-40B4-BE49-F238E27FC236}">
                      <a16:creationId xmlns:a16="http://schemas.microsoft.com/office/drawing/2014/main" id="{FEEA8B45-7C28-406E-A86D-5C5FE2EF1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87" name="Group 1031">
                <a:extLst>
                  <a:ext uri="{FF2B5EF4-FFF2-40B4-BE49-F238E27FC236}">
                    <a16:creationId xmlns:a16="http://schemas.microsoft.com/office/drawing/2014/main" id="{6C4E5E19-CCB6-4603-9AD7-4FAF84B015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56" y="2304"/>
                <a:ext cx="384" cy="432"/>
                <a:chOff x="3984" y="2784"/>
                <a:chExt cx="384" cy="432"/>
              </a:xfrm>
            </p:grpSpPr>
            <p:sp>
              <p:nvSpPr>
                <p:cNvPr id="37018" name="Rectangle 1032">
                  <a:extLst>
                    <a:ext uri="{FF2B5EF4-FFF2-40B4-BE49-F238E27FC236}">
                      <a16:creationId xmlns:a16="http://schemas.microsoft.com/office/drawing/2014/main" id="{A01C22CE-B8BC-4952-B456-0FE4C7F3E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19" name="Line 1033">
                  <a:extLst>
                    <a:ext uri="{FF2B5EF4-FFF2-40B4-BE49-F238E27FC236}">
                      <a16:creationId xmlns:a16="http://schemas.microsoft.com/office/drawing/2014/main" id="{56BD26AB-F449-4CC8-832B-A7D7310E9E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0" name="Line 1034">
                  <a:extLst>
                    <a:ext uri="{FF2B5EF4-FFF2-40B4-BE49-F238E27FC236}">
                      <a16:creationId xmlns:a16="http://schemas.microsoft.com/office/drawing/2014/main" id="{7F16ECD3-9111-4CA8-9006-842C16EB74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1" name="Line 1035">
                  <a:extLst>
                    <a:ext uri="{FF2B5EF4-FFF2-40B4-BE49-F238E27FC236}">
                      <a16:creationId xmlns:a16="http://schemas.microsoft.com/office/drawing/2014/main" id="{44B783AD-2B5C-460E-A4C0-445A775FAE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2" name="Line 1036">
                  <a:extLst>
                    <a:ext uri="{FF2B5EF4-FFF2-40B4-BE49-F238E27FC236}">
                      <a16:creationId xmlns:a16="http://schemas.microsoft.com/office/drawing/2014/main" id="{CDADE144-9A53-449D-AFC0-A11DA749F1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3" name="Line 1037">
                  <a:extLst>
                    <a:ext uri="{FF2B5EF4-FFF2-40B4-BE49-F238E27FC236}">
                      <a16:creationId xmlns:a16="http://schemas.microsoft.com/office/drawing/2014/main" id="{E533DF3D-6E33-4BA6-83A1-954E4A332C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4" name="Line 1038">
                  <a:extLst>
                    <a:ext uri="{FF2B5EF4-FFF2-40B4-BE49-F238E27FC236}">
                      <a16:creationId xmlns:a16="http://schemas.microsoft.com/office/drawing/2014/main" id="{6316ED1C-C441-48EC-8BEF-64DB7E6964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5" name="Line 1039">
                  <a:extLst>
                    <a:ext uri="{FF2B5EF4-FFF2-40B4-BE49-F238E27FC236}">
                      <a16:creationId xmlns:a16="http://schemas.microsoft.com/office/drawing/2014/main" id="{B756AF3D-92FE-4EC2-A30F-37C9CD5C22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6" name="Line 1040">
                  <a:extLst>
                    <a:ext uri="{FF2B5EF4-FFF2-40B4-BE49-F238E27FC236}">
                      <a16:creationId xmlns:a16="http://schemas.microsoft.com/office/drawing/2014/main" id="{292CC38A-A328-4E7E-99BF-458B22D654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88" name="Group 1041">
                <a:extLst>
                  <a:ext uri="{FF2B5EF4-FFF2-40B4-BE49-F238E27FC236}">
                    <a16:creationId xmlns:a16="http://schemas.microsoft.com/office/drawing/2014/main" id="{3B2814BA-34D3-4CEE-B376-0410E385DF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6" y="2304"/>
                <a:ext cx="384" cy="432"/>
                <a:chOff x="3984" y="2784"/>
                <a:chExt cx="384" cy="432"/>
              </a:xfrm>
            </p:grpSpPr>
            <p:sp>
              <p:nvSpPr>
                <p:cNvPr id="37009" name="Rectangle 1042">
                  <a:extLst>
                    <a:ext uri="{FF2B5EF4-FFF2-40B4-BE49-F238E27FC236}">
                      <a16:creationId xmlns:a16="http://schemas.microsoft.com/office/drawing/2014/main" id="{521FCCB4-89A5-4C09-AC78-EFE661FF63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10" name="Line 1043">
                  <a:extLst>
                    <a:ext uri="{FF2B5EF4-FFF2-40B4-BE49-F238E27FC236}">
                      <a16:creationId xmlns:a16="http://schemas.microsoft.com/office/drawing/2014/main" id="{E3A3833A-7C54-4710-978F-3D09478710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1" name="Line 1044">
                  <a:extLst>
                    <a:ext uri="{FF2B5EF4-FFF2-40B4-BE49-F238E27FC236}">
                      <a16:creationId xmlns:a16="http://schemas.microsoft.com/office/drawing/2014/main" id="{923239F4-558B-466A-8418-4F5E96DEDC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2" name="Line 1045">
                  <a:extLst>
                    <a:ext uri="{FF2B5EF4-FFF2-40B4-BE49-F238E27FC236}">
                      <a16:creationId xmlns:a16="http://schemas.microsoft.com/office/drawing/2014/main" id="{793381CB-F76D-440A-9337-FD04B5454D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3" name="Line 1046">
                  <a:extLst>
                    <a:ext uri="{FF2B5EF4-FFF2-40B4-BE49-F238E27FC236}">
                      <a16:creationId xmlns:a16="http://schemas.microsoft.com/office/drawing/2014/main" id="{6106651A-3714-4E31-B950-5AE3B9217D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4" name="Line 1047">
                  <a:extLst>
                    <a:ext uri="{FF2B5EF4-FFF2-40B4-BE49-F238E27FC236}">
                      <a16:creationId xmlns:a16="http://schemas.microsoft.com/office/drawing/2014/main" id="{CEF0DF4B-34AE-44FA-AB88-74328AFCE4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5" name="Line 1048">
                  <a:extLst>
                    <a:ext uri="{FF2B5EF4-FFF2-40B4-BE49-F238E27FC236}">
                      <a16:creationId xmlns:a16="http://schemas.microsoft.com/office/drawing/2014/main" id="{B3E83945-520E-4057-99A2-83157DB961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6" name="Line 1049">
                  <a:extLst>
                    <a:ext uri="{FF2B5EF4-FFF2-40B4-BE49-F238E27FC236}">
                      <a16:creationId xmlns:a16="http://schemas.microsoft.com/office/drawing/2014/main" id="{116AEBA9-DD6A-4831-A631-AFCA9FDF21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7" name="Line 1050">
                  <a:extLst>
                    <a:ext uri="{FF2B5EF4-FFF2-40B4-BE49-F238E27FC236}">
                      <a16:creationId xmlns:a16="http://schemas.microsoft.com/office/drawing/2014/main" id="{36DBC549-E275-43DF-9B05-E03E6FCCBB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89" name="Group 1051">
                <a:extLst>
                  <a:ext uri="{FF2B5EF4-FFF2-40B4-BE49-F238E27FC236}">
                    <a16:creationId xmlns:a16="http://schemas.microsoft.com/office/drawing/2014/main" id="{10EF1043-D284-4C5D-A46F-4E4C2AEC1C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16" y="2304"/>
                <a:ext cx="384" cy="432"/>
                <a:chOff x="3984" y="2784"/>
                <a:chExt cx="384" cy="432"/>
              </a:xfrm>
            </p:grpSpPr>
            <p:sp>
              <p:nvSpPr>
                <p:cNvPr id="37000" name="Rectangle 1052">
                  <a:extLst>
                    <a:ext uri="{FF2B5EF4-FFF2-40B4-BE49-F238E27FC236}">
                      <a16:creationId xmlns:a16="http://schemas.microsoft.com/office/drawing/2014/main" id="{B0CB3237-9D55-4DFD-9B34-00881DCDA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001" name="Line 1053">
                  <a:extLst>
                    <a:ext uri="{FF2B5EF4-FFF2-40B4-BE49-F238E27FC236}">
                      <a16:creationId xmlns:a16="http://schemas.microsoft.com/office/drawing/2014/main" id="{EBF3E880-50E4-4E67-BBDC-17E09AA026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2" name="Line 1054">
                  <a:extLst>
                    <a:ext uri="{FF2B5EF4-FFF2-40B4-BE49-F238E27FC236}">
                      <a16:creationId xmlns:a16="http://schemas.microsoft.com/office/drawing/2014/main" id="{5181E1F1-C4F0-4C1E-BEF3-536FC4EB6D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3" name="Line 1055">
                  <a:extLst>
                    <a:ext uri="{FF2B5EF4-FFF2-40B4-BE49-F238E27FC236}">
                      <a16:creationId xmlns:a16="http://schemas.microsoft.com/office/drawing/2014/main" id="{31D2B75E-D0DD-4010-8A43-DF03391493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4" name="Line 1056">
                  <a:extLst>
                    <a:ext uri="{FF2B5EF4-FFF2-40B4-BE49-F238E27FC236}">
                      <a16:creationId xmlns:a16="http://schemas.microsoft.com/office/drawing/2014/main" id="{B1F88353-1D4D-4223-A331-46C8E55813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5" name="Line 1057">
                  <a:extLst>
                    <a:ext uri="{FF2B5EF4-FFF2-40B4-BE49-F238E27FC236}">
                      <a16:creationId xmlns:a16="http://schemas.microsoft.com/office/drawing/2014/main" id="{4B606A4C-9F9A-44CD-8BC6-CC0B3BA5B1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6" name="Line 1058">
                  <a:extLst>
                    <a:ext uri="{FF2B5EF4-FFF2-40B4-BE49-F238E27FC236}">
                      <a16:creationId xmlns:a16="http://schemas.microsoft.com/office/drawing/2014/main" id="{1FC10F81-B78E-44ED-97AE-A94D054A54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7" name="Line 1059">
                  <a:extLst>
                    <a:ext uri="{FF2B5EF4-FFF2-40B4-BE49-F238E27FC236}">
                      <a16:creationId xmlns:a16="http://schemas.microsoft.com/office/drawing/2014/main" id="{F396EB78-D21A-452B-89F5-EF92FDCB8D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8" name="Line 1060">
                  <a:extLst>
                    <a:ext uri="{FF2B5EF4-FFF2-40B4-BE49-F238E27FC236}">
                      <a16:creationId xmlns:a16="http://schemas.microsoft.com/office/drawing/2014/main" id="{4C3B9190-0FFF-4986-AC0D-BB59BBD590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90" name="Group 1061">
                <a:extLst>
                  <a:ext uri="{FF2B5EF4-FFF2-40B4-BE49-F238E27FC236}">
                    <a16:creationId xmlns:a16="http://schemas.microsoft.com/office/drawing/2014/main" id="{46DFF154-3C26-4A3F-8F2E-A55405069C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" y="2304"/>
                <a:ext cx="384" cy="432"/>
                <a:chOff x="3984" y="2784"/>
                <a:chExt cx="384" cy="432"/>
              </a:xfrm>
            </p:grpSpPr>
            <p:sp>
              <p:nvSpPr>
                <p:cNvPr id="36991" name="Rectangle 1062">
                  <a:extLst>
                    <a:ext uri="{FF2B5EF4-FFF2-40B4-BE49-F238E27FC236}">
                      <a16:creationId xmlns:a16="http://schemas.microsoft.com/office/drawing/2014/main" id="{7D557863-73DC-4AFD-9891-260924EBB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92" name="Line 1063">
                  <a:extLst>
                    <a:ext uri="{FF2B5EF4-FFF2-40B4-BE49-F238E27FC236}">
                      <a16:creationId xmlns:a16="http://schemas.microsoft.com/office/drawing/2014/main" id="{9D865A7F-11A1-4A51-846E-3E8EDE4AB8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3" name="Line 1064">
                  <a:extLst>
                    <a:ext uri="{FF2B5EF4-FFF2-40B4-BE49-F238E27FC236}">
                      <a16:creationId xmlns:a16="http://schemas.microsoft.com/office/drawing/2014/main" id="{F224D785-8854-43F5-9FC6-0E95438AB2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4" name="Line 1065">
                  <a:extLst>
                    <a:ext uri="{FF2B5EF4-FFF2-40B4-BE49-F238E27FC236}">
                      <a16:creationId xmlns:a16="http://schemas.microsoft.com/office/drawing/2014/main" id="{96F36F84-873A-420E-8434-98BAE696D8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5" name="Line 1066">
                  <a:extLst>
                    <a:ext uri="{FF2B5EF4-FFF2-40B4-BE49-F238E27FC236}">
                      <a16:creationId xmlns:a16="http://schemas.microsoft.com/office/drawing/2014/main" id="{629A086C-3045-4C9A-B3A2-AE814C67B2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6" name="Line 1067">
                  <a:extLst>
                    <a:ext uri="{FF2B5EF4-FFF2-40B4-BE49-F238E27FC236}">
                      <a16:creationId xmlns:a16="http://schemas.microsoft.com/office/drawing/2014/main" id="{55CEF5AF-2683-4E17-AC6C-1D853E1AEB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7" name="Line 1068">
                  <a:extLst>
                    <a:ext uri="{FF2B5EF4-FFF2-40B4-BE49-F238E27FC236}">
                      <a16:creationId xmlns:a16="http://schemas.microsoft.com/office/drawing/2014/main" id="{E30419E8-FBB9-4244-B58D-96E7F7F10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8" name="Line 1069">
                  <a:extLst>
                    <a:ext uri="{FF2B5EF4-FFF2-40B4-BE49-F238E27FC236}">
                      <a16:creationId xmlns:a16="http://schemas.microsoft.com/office/drawing/2014/main" id="{E5301BAD-1A69-446D-93B5-B2D70028C7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9" name="Line 1070">
                  <a:extLst>
                    <a:ext uri="{FF2B5EF4-FFF2-40B4-BE49-F238E27FC236}">
                      <a16:creationId xmlns:a16="http://schemas.microsoft.com/office/drawing/2014/main" id="{2D9EAE08-1ED2-4517-B97B-559AF23C25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913" name="Group 1071">
              <a:extLst>
                <a:ext uri="{FF2B5EF4-FFF2-40B4-BE49-F238E27FC236}">
                  <a16:creationId xmlns:a16="http://schemas.microsoft.com/office/drawing/2014/main" id="{6F9EFCAC-FAAF-4099-B079-DC63A0E1BA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0" y="1319"/>
              <a:ext cx="1536" cy="204"/>
              <a:chOff x="3216" y="2304"/>
              <a:chExt cx="3264" cy="432"/>
            </a:xfrm>
          </p:grpSpPr>
          <p:grpSp>
            <p:nvGrpSpPr>
              <p:cNvPr id="36914" name="Group 1072">
                <a:extLst>
                  <a:ext uri="{FF2B5EF4-FFF2-40B4-BE49-F238E27FC236}">
                    <a16:creationId xmlns:a16="http://schemas.microsoft.com/office/drawing/2014/main" id="{1093E4EB-94F1-4AF2-AD4B-C56C1535A6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2304"/>
                <a:ext cx="384" cy="432"/>
                <a:chOff x="3984" y="2784"/>
                <a:chExt cx="384" cy="432"/>
              </a:xfrm>
            </p:grpSpPr>
            <p:sp>
              <p:nvSpPr>
                <p:cNvPr id="36975" name="Rectangle 1073">
                  <a:extLst>
                    <a:ext uri="{FF2B5EF4-FFF2-40B4-BE49-F238E27FC236}">
                      <a16:creationId xmlns:a16="http://schemas.microsoft.com/office/drawing/2014/main" id="{3911AE32-D6B0-40DD-B3CD-8147008C3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76" name="Line 1074">
                  <a:extLst>
                    <a:ext uri="{FF2B5EF4-FFF2-40B4-BE49-F238E27FC236}">
                      <a16:creationId xmlns:a16="http://schemas.microsoft.com/office/drawing/2014/main" id="{1B5E2BA4-1FA0-4675-AC56-6C5C2C8314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7" name="Line 1075">
                  <a:extLst>
                    <a:ext uri="{FF2B5EF4-FFF2-40B4-BE49-F238E27FC236}">
                      <a16:creationId xmlns:a16="http://schemas.microsoft.com/office/drawing/2014/main" id="{54378CF8-F31D-4526-A741-2EFD520DF5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8" name="Line 1076">
                  <a:extLst>
                    <a:ext uri="{FF2B5EF4-FFF2-40B4-BE49-F238E27FC236}">
                      <a16:creationId xmlns:a16="http://schemas.microsoft.com/office/drawing/2014/main" id="{DD5B11A3-44BE-40E7-A43E-FBB4FDBAA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9" name="Line 1077">
                  <a:extLst>
                    <a:ext uri="{FF2B5EF4-FFF2-40B4-BE49-F238E27FC236}">
                      <a16:creationId xmlns:a16="http://schemas.microsoft.com/office/drawing/2014/main" id="{2F4BE10C-A4FA-4512-A2CD-B892F63D1C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0" name="Line 1078">
                  <a:extLst>
                    <a:ext uri="{FF2B5EF4-FFF2-40B4-BE49-F238E27FC236}">
                      <a16:creationId xmlns:a16="http://schemas.microsoft.com/office/drawing/2014/main" id="{25601D3B-1393-4906-A12D-B53A2D3DA1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1" name="Line 1079">
                  <a:extLst>
                    <a:ext uri="{FF2B5EF4-FFF2-40B4-BE49-F238E27FC236}">
                      <a16:creationId xmlns:a16="http://schemas.microsoft.com/office/drawing/2014/main" id="{23A73116-C68C-44E3-B8BF-C0111D8B4F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2" name="Line 1080">
                  <a:extLst>
                    <a:ext uri="{FF2B5EF4-FFF2-40B4-BE49-F238E27FC236}">
                      <a16:creationId xmlns:a16="http://schemas.microsoft.com/office/drawing/2014/main" id="{B6DBBEB5-D658-4594-863E-AFD89A6413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3" name="Line 1081">
                  <a:extLst>
                    <a:ext uri="{FF2B5EF4-FFF2-40B4-BE49-F238E27FC236}">
                      <a16:creationId xmlns:a16="http://schemas.microsoft.com/office/drawing/2014/main" id="{55F90FB8-6840-4885-975C-3EDCD8B92B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15" name="Group 1082">
                <a:extLst>
                  <a:ext uri="{FF2B5EF4-FFF2-40B4-BE49-F238E27FC236}">
                    <a16:creationId xmlns:a16="http://schemas.microsoft.com/office/drawing/2014/main" id="{A21CCD89-5AF4-4B17-AB65-E11F2C8C12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432"/>
                <a:chOff x="3984" y="2784"/>
                <a:chExt cx="384" cy="432"/>
              </a:xfrm>
            </p:grpSpPr>
            <p:sp>
              <p:nvSpPr>
                <p:cNvPr id="36966" name="Rectangle 1083">
                  <a:extLst>
                    <a:ext uri="{FF2B5EF4-FFF2-40B4-BE49-F238E27FC236}">
                      <a16:creationId xmlns:a16="http://schemas.microsoft.com/office/drawing/2014/main" id="{98B02A19-C07D-4590-8BDF-55F89D426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67" name="Line 1084">
                  <a:extLst>
                    <a:ext uri="{FF2B5EF4-FFF2-40B4-BE49-F238E27FC236}">
                      <a16:creationId xmlns:a16="http://schemas.microsoft.com/office/drawing/2014/main" id="{6E9DD2D0-52D2-469B-A694-BEF548AA0F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8" name="Line 1085">
                  <a:extLst>
                    <a:ext uri="{FF2B5EF4-FFF2-40B4-BE49-F238E27FC236}">
                      <a16:creationId xmlns:a16="http://schemas.microsoft.com/office/drawing/2014/main" id="{38091D65-AB95-4D2F-A160-A3376B5291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9" name="Line 1086">
                  <a:extLst>
                    <a:ext uri="{FF2B5EF4-FFF2-40B4-BE49-F238E27FC236}">
                      <a16:creationId xmlns:a16="http://schemas.microsoft.com/office/drawing/2014/main" id="{F1DE6D60-AA6D-4FFC-95AE-345578E001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0" name="Line 1087">
                  <a:extLst>
                    <a:ext uri="{FF2B5EF4-FFF2-40B4-BE49-F238E27FC236}">
                      <a16:creationId xmlns:a16="http://schemas.microsoft.com/office/drawing/2014/main" id="{B07FA5E9-A71F-4D65-9229-180E30DE60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1" name="Line 1088">
                  <a:extLst>
                    <a:ext uri="{FF2B5EF4-FFF2-40B4-BE49-F238E27FC236}">
                      <a16:creationId xmlns:a16="http://schemas.microsoft.com/office/drawing/2014/main" id="{16CF0001-A360-46DE-9419-0B842D39EA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2" name="Line 1089">
                  <a:extLst>
                    <a:ext uri="{FF2B5EF4-FFF2-40B4-BE49-F238E27FC236}">
                      <a16:creationId xmlns:a16="http://schemas.microsoft.com/office/drawing/2014/main" id="{EB3BA83F-09F4-48E6-AF20-00BBF0ADE7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3" name="Line 1090">
                  <a:extLst>
                    <a:ext uri="{FF2B5EF4-FFF2-40B4-BE49-F238E27FC236}">
                      <a16:creationId xmlns:a16="http://schemas.microsoft.com/office/drawing/2014/main" id="{C0F4E766-B018-4721-8677-13BA5EF17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4" name="Line 1091">
                  <a:extLst>
                    <a:ext uri="{FF2B5EF4-FFF2-40B4-BE49-F238E27FC236}">
                      <a16:creationId xmlns:a16="http://schemas.microsoft.com/office/drawing/2014/main" id="{6D68E35E-2081-4571-8402-9A64194011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16" name="Group 1092">
                <a:extLst>
                  <a:ext uri="{FF2B5EF4-FFF2-40B4-BE49-F238E27FC236}">
                    <a16:creationId xmlns:a16="http://schemas.microsoft.com/office/drawing/2014/main" id="{5A4F3534-1818-4305-8B37-CBBF825054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304"/>
                <a:ext cx="384" cy="432"/>
                <a:chOff x="3984" y="2784"/>
                <a:chExt cx="384" cy="432"/>
              </a:xfrm>
            </p:grpSpPr>
            <p:sp>
              <p:nvSpPr>
                <p:cNvPr id="36957" name="Rectangle 1093">
                  <a:extLst>
                    <a:ext uri="{FF2B5EF4-FFF2-40B4-BE49-F238E27FC236}">
                      <a16:creationId xmlns:a16="http://schemas.microsoft.com/office/drawing/2014/main" id="{879778E2-EDAD-475B-937D-2AAA26D62A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58" name="Line 1094">
                  <a:extLst>
                    <a:ext uri="{FF2B5EF4-FFF2-40B4-BE49-F238E27FC236}">
                      <a16:creationId xmlns:a16="http://schemas.microsoft.com/office/drawing/2014/main" id="{CF0AB477-659E-4380-B56D-76AEF01C24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9" name="Line 1095">
                  <a:extLst>
                    <a:ext uri="{FF2B5EF4-FFF2-40B4-BE49-F238E27FC236}">
                      <a16:creationId xmlns:a16="http://schemas.microsoft.com/office/drawing/2014/main" id="{325E9C20-9C9E-4B30-B3E6-0734147086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0" name="Line 1096">
                  <a:extLst>
                    <a:ext uri="{FF2B5EF4-FFF2-40B4-BE49-F238E27FC236}">
                      <a16:creationId xmlns:a16="http://schemas.microsoft.com/office/drawing/2014/main" id="{105340BB-49B3-408D-AE15-0BEA44EFE6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1" name="Line 1097">
                  <a:extLst>
                    <a:ext uri="{FF2B5EF4-FFF2-40B4-BE49-F238E27FC236}">
                      <a16:creationId xmlns:a16="http://schemas.microsoft.com/office/drawing/2014/main" id="{5E2050F0-2E7C-417D-AD7C-ADEE4CC7DC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2" name="Line 1098">
                  <a:extLst>
                    <a:ext uri="{FF2B5EF4-FFF2-40B4-BE49-F238E27FC236}">
                      <a16:creationId xmlns:a16="http://schemas.microsoft.com/office/drawing/2014/main" id="{CA35B2A1-F280-4AA6-926F-5A6F0F1CA9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3" name="Line 1099">
                  <a:extLst>
                    <a:ext uri="{FF2B5EF4-FFF2-40B4-BE49-F238E27FC236}">
                      <a16:creationId xmlns:a16="http://schemas.microsoft.com/office/drawing/2014/main" id="{91EDA5F9-D53D-4997-83C7-7D1064A776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4" name="Line 1100">
                  <a:extLst>
                    <a:ext uri="{FF2B5EF4-FFF2-40B4-BE49-F238E27FC236}">
                      <a16:creationId xmlns:a16="http://schemas.microsoft.com/office/drawing/2014/main" id="{D67B80EE-2AE6-4704-9F25-DA7C7121CD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5" name="Line 1101">
                  <a:extLst>
                    <a:ext uri="{FF2B5EF4-FFF2-40B4-BE49-F238E27FC236}">
                      <a16:creationId xmlns:a16="http://schemas.microsoft.com/office/drawing/2014/main" id="{BC383CD9-84F1-469A-A3B2-1FE4735CB6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17" name="Group 1102">
                <a:extLst>
                  <a:ext uri="{FF2B5EF4-FFF2-40B4-BE49-F238E27FC236}">
                    <a16:creationId xmlns:a16="http://schemas.microsoft.com/office/drawing/2014/main" id="{B8F7EAC6-1FAB-4864-ADFA-974E8556A3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56" y="2304"/>
                <a:ext cx="384" cy="432"/>
                <a:chOff x="3984" y="2784"/>
                <a:chExt cx="384" cy="432"/>
              </a:xfrm>
            </p:grpSpPr>
            <p:sp>
              <p:nvSpPr>
                <p:cNvPr id="36948" name="Rectangle 1103">
                  <a:extLst>
                    <a:ext uri="{FF2B5EF4-FFF2-40B4-BE49-F238E27FC236}">
                      <a16:creationId xmlns:a16="http://schemas.microsoft.com/office/drawing/2014/main" id="{3330245C-BCC2-4948-A681-FA14EDBC3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49" name="Line 1104">
                  <a:extLst>
                    <a:ext uri="{FF2B5EF4-FFF2-40B4-BE49-F238E27FC236}">
                      <a16:creationId xmlns:a16="http://schemas.microsoft.com/office/drawing/2014/main" id="{7BCEF866-5A36-46E8-BAA8-700BC3E1E5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0" name="Line 1105">
                  <a:extLst>
                    <a:ext uri="{FF2B5EF4-FFF2-40B4-BE49-F238E27FC236}">
                      <a16:creationId xmlns:a16="http://schemas.microsoft.com/office/drawing/2014/main" id="{7CE8F85E-68EB-4DCB-94CF-9667D82D13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1" name="Line 1106">
                  <a:extLst>
                    <a:ext uri="{FF2B5EF4-FFF2-40B4-BE49-F238E27FC236}">
                      <a16:creationId xmlns:a16="http://schemas.microsoft.com/office/drawing/2014/main" id="{E7088292-6A07-4414-8762-67F64DBE8D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2" name="Line 1107">
                  <a:extLst>
                    <a:ext uri="{FF2B5EF4-FFF2-40B4-BE49-F238E27FC236}">
                      <a16:creationId xmlns:a16="http://schemas.microsoft.com/office/drawing/2014/main" id="{3CB4F419-0DAF-4E75-8506-439BBF353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3" name="Line 1108">
                  <a:extLst>
                    <a:ext uri="{FF2B5EF4-FFF2-40B4-BE49-F238E27FC236}">
                      <a16:creationId xmlns:a16="http://schemas.microsoft.com/office/drawing/2014/main" id="{C32C6881-CDCC-41E4-B9AE-9A0BB0B5AD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4" name="Line 1109">
                  <a:extLst>
                    <a:ext uri="{FF2B5EF4-FFF2-40B4-BE49-F238E27FC236}">
                      <a16:creationId xmlns:a16="http://schemas.microsoft.com/office/drawing/2014/main" id="{1DD21C37-5BE5-47ED-B9FB-0549C4817A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5" name="Line 1110">
                  <a:extLst>
                    <a:ext uri="{FF2B5EF4-FFF2-40B4-BE49-F238E27FC236}">
                      <a16:creationId xmlns:a16="http://schemas.microsoft.com/office/drawing/2014/main" id="{5E82BB52-62CC-4625-AD33-F26664B541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56" name="Line 1111">
                  <a:extLst>
                    <a:ext uri="{FF2B5EF4-FFF2-40B4-BE49-F238E27FC236}">
                      <a16:creationId xmlns:a16="http://schemas.microsoft.com/office/drawing/2014/main" id="{DBDE8301-51BF-497F-B6B6-804ACF360C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18" name="Group 1112">
                <a:extLst>
                  <a:ext uri="{FF2B5EF4-FFF2-40B4-BE49-F238E27FC236}">
                    <a16:creationId xmlns:a16="http://schemas.microsoft.com/office/drawing/2014/main" id="{F91E4E87-4337-499A-9730-1CDCFD79DF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6" y="2304"/>
                <a:ext cx="384" cy="432"/>
                <a:chOff x="3984" y="2784"/>
                <a:chExt cx="384" cy="432"/>
              </a:xfrm>
            </p:grpSpPr>
            <p:sp>
              <p:nvSpPr>
                <p:cNvPr id="36939" name="Rectangle 1113">
                  <a:extLst>
                    <a:ext uri="{FF2B5EF4-FFF2-40B4-BE49-F238E27FC236}">
                      <a16:creationId xmlns:a16="http://schemas.microsoft.com/office/drawing/2014/main" id="{22DB570B-B985-4492-8B7E-EB148E52A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40" name="Line 1114">
                  <a:extLst>
                    <a:ext uri="{FF2B5EF4-FFF2-40B4-BE49-F238E27FC236}">
                      <a16:creationId xmlns:a16="http://schemas.microsoft.com/office/drawing/2014/main" id="{B832A7CC-0B73-4A52-BA5B-5E2029392E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41" name="Line 1115">
                  <a:extLst>
                    <a:ext uri="{FF2B5EF4-FFF2-40B4-BE49-F238E27FC236}">
                      <a16:creationId xmlns:a16="http://schemas.microsoft.com/office/drawing/2014/main" id="{9AEF8C2B-4B57-4A73-A0AF-F22C09B3A8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42" name="Line 1116">
                  <a:extLst>
                    <a:ext uri="{FF2B5EF4-FFF2-40B4-BE49-F238E27FC236}">
                      <a16:creationId xmlns:a16="http://schemas.microsoft.com/office/drawing/2014/main" id="{4DB9B207-8372-4960-B3C7-F870A47785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43" name="Line 1117">
                  <a:extLst>
                    <a:ext uri="{FF2B5EF4-FFF2-40B4-BE49-F238E27FC236}">
                      <a16:creationId xmlns:a16="http://schemas.microsoft.com/office/drawing/2014/main" id="{34A2CE9D-9178-4DFA-B5CC-ABF1F697F4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44" name="Line 1118">
                  <a:extLst>
                    <a:ext uri="{FF2B5EF4-FFF2-40B4-BE49-F238E27FC236}">
                      <a16:creationId xmlns:a16="http://schemas.microsoft.com/office/drawing/2014/main" id="{15D1EBAF-E055-4DB3-9772-C70AADE0A5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45" name="Line 1119">
                  <a:extLst>
                    <a:ext uri="{FF2B5EF4-FFF2-40B4-BE49-F238E27FC236}">
                      <a16:creationId xmlns:a16="http://schemas.microsoft.com/office/drawing/2014/main" id="{E6F03AEF-93F0-4B6B-8259-77B6037D02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46" name="Line 1120">
                  <a:extLst>
                    <a:ext uri="{FF2B5EF4-FFF2-40B4-BE49-F238E27FC236}">
                      <a16:creationId xmlns:a16="http://schemas.microsoft.com/office/drawing/2014/main" id="{7B2D4A29-A169-40EC-BC57-6889CD6029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47" name="Line 1121">
                  <a:extLst>
                    <a:ext uri="{FF2B5EF4-FFF2-40B4-BE49-F238E27FC236}">
                      <a16:creationId xmlns:a16="http://schemas.microsoft.com/office/drawing/2014/main" id="{C9CFA4B9-575F-42FA-BB21-4F46EEB8F7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19" name="Group 1122">
                <a:extLst>
                  <a:ext uri="{FF2B5EF4-FFF2-40B4-BE49-F238E27FC236}">
                    <a16:creationId xmlns:a16="http://schemas.microsoft.com/office/drawing/2014/main" id="{9CEDD638-8726-4870-9A12-75B4E567E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16" y="2304"/>
                <a:ext cx="384" cy="432"/>
                <a:chOff x="3984" y="2784"/>
                <a:chExt cx="384" cy="432"/>
              </a:xfrm>
            </p:grpSpPr>
            <p:sp>
              <p:nvSpPr>
                <p:cNvPr id="36930" name="Rectangle 1123">
                  <a:extLst>
                    <a:ext uri="{FF2B5EF4-FFF2-40B4-BE49-F238E27FC236}">
                      <a16:creationId xmlns:a16="http://schemas.microsoft.com/office/drawing/2014/main" id="{5C0A8DD1-F990-45DF-BE7B-27075C122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31" name="Line 1124">
                  <a:extLst>
                    <a:ext uri="{FF2B5EF4-FFF2-40B4-BE49-F238E27FC236}">
                      <a16:creationId xmlns:a16="http://schemas.microsoft.com/office/drawing/2014/main" id="{5E35B749-8577-44DD-BC49-4F0F3E689D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32" name="Line 1125">
                  <a:extLst>
                    <a:ext uri="{FF2B5EF4-FFF2-40B4-BE49-F238E27FC236}">
                      <a16:creationId xmlns:a16="http://schemas.microsoft.com/office/drawing/2014/main" id="{47038E01-E3F5-40E6-9F8F-19BFFE1BC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33" name="Line 1126">
                  <a:extLst>
                    <a:ext uri="{FF2B5EF4-FFF2-40B4-BE49-F238E27FC236}">
                      <a16:creationId xmlns:a16="http://schemas.microsoft.com/office/drawing/2014/main" id="{8825ECBF-5A71-44C9-A4C2-F120E92287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34" name="Line 1127">
                  <a:extLst>
                    <a:ext uri="{FF2B5EF4-FFF2-40B4-BE49-F238E27FC236}">
                      <a16:creationId xmlns:a16="http://schemas.microsoft.com/office/drawing/2014/main" id="{D067FE26-58E6-49C3-B8A6-0596BBE1EC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35" name="Line 1128">
                  <a:extLst>
                    <a:ext uri="{FF2B5EF4-FFF2-40B4-BE49-F238E27FC236}">
                      <a16:creationId xmlns:a16="http://schemas.microsoft.com/office/drawing/2014/main" id="{05123851-A3A6-4E22-8BB9-D429DF0CD5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36" name="Line 1129">
                  <a:extLst>
                    <a:ext uri="{FF2B5EF4-FFF2-40B4-BE49-F238E27FC236}">
                      <a16:creationId xmlns:a16="http://schemas.microsoft.com/office/drawing/2014/main" id="{E9A176AC-B4F1-4430-A1E4-83C807D58F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37" name="Line 1130">
                  <a:extLst>
                    <a:ext uri="{FF2B5EF4-FFF2-40B4-BE49-F238E27FC236}">
                      <a16:creationId xmlns:a16="http://schemas.microsoft.com/office/drawing/2014/main" id="{1FEA6E7F-5DDC-4B16-B715-FAF9C7D1A2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38" name="Line 1131">
                  <a:extLst>
                    <a:ext uri="{FF2B5EF4-FFF2-40B4-BE49-F238E27FC236}">
                      <a16:creationId xmlns:a16="http://schemas.microsoft.com/office/drawing/2014/main" id="{82DAAABF-D25A-4631-AEE0-1C43997EAA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20" name="Group 1132">
                <a:extLst>
                  <a:ext uri="{FF2B5EF4-FFF2-40B4-BE49-F238E27FC236}">
                    <a16:creationId xmlns:a16="http://schemas.microsoft.com/office/drawing/2014/main" id="{F8DA09C2-1148-439C-8831-ABEE7CE9ED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" y="2304"/>
                <a:ext cx="384" cy="432"/>
                <a:chOff x="3984" y="2784"/>
                <a:chExt cx="384" cy="432"/>
              </a:xfrm>
            </p:grpSpPr>
            <p:sp>
              <p:nvSpPr>
                <p:cNvPr id="36921" name="Rectangle 1133">
                  <a:extLst>
                    <a:ext uri="{FF2B5EF4-FFF2-40B4-BE49-F238E27FC236}">
                      <a16:creationId xmlns:a16="http://schemas.microsoft.com/office/drawing/2014/main" id="{D98C4A82-2A72-4656-8D46-2AB5FFC7B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2880"/>
                  <a:ext cx="192" cy="240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922" name="Line 1134">
                  <a:extLst>
                    <a:ext uri="{FF2B5EF4-FFF2-40B4-BE49-F238E27FC236}">
                      <a16:creationId xmlns:a16="http://schemas.microsoft.com/office/drawing/2014/main" id="{FB7C2772-C8C5-4809-A9F6-3ACA4CE903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23" name="Line 1135">
                  <a:extLst>
                    <a:ext uri="{FF2B5EF4-FFF2-40B4-BE49-F238E27FC236}">
                      <a16:creationId xmlns:a16="http://schemas.microsoft.com/office/drawing/2014/main" id="{30A88FA1-77E0-4A75-864A-A6CED7C587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24" name="Line 1136">
                  <a:extLst>
                    <a:ext uri="{FF2B5EF4-FFF2-40B4-BE49-F238E27FC236}">
                      <a16:creationId xmlns:a16="http://schemas.microsoft.com/office/drawing/2014/main" id="{0FE41A04-F2B0-4868-A047-C6364EE798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2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25" name="Line 1137">
                  <a:extLst>
                    <a:ext uri="{FF2B5EF4-FFF2-40B4-BE49-F238E27FC236}">
                      <a16:creationId xmlns:a16="http://schemas.microsoft.com/office/drawing/2014/main" id="{5DE5BB11-9CC8-4FE2-B1C2-90C07B7820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26" name="Line 1138">
                  <a:extLst>
                    <a:ext uri="{FF2B5EF4-FFF2-40B4-BE49-F238E27FC236}">
                      <a16:creationId xmlns:a16="http://schemas.microsoft.com/office/drawing/2014/main" id="{8C4A3E0C-9755-481E-A9D0-32D56F2A4F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29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27" name="Line 1139">
                  <a:extLst>
                    <a:ext uri="{FF2B5EF4-FFF2-40B4-BE49-F238E27FC236}">
                      <a16:creationId xmlns:a16="http://schemas.microsoft.com/office/drawing/2014/main" id="{AD548FA0-C2C8-469A-B9FA-9A1B81A5F6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307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28" name="Line 1140">
                  <a:extLst>
                    <a:ext uri="{FF2B5EF4-FFF2-40B4-BE49-F238E27FC236}">
                      <a16:creationId xmlns:a16="http://schemas.microsoft.com/office/drawing/2014/main" id="{39120095-2AE0-41FB-9094-FBD6FB524C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2784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29" name="Line 1141">
                  <a:extLst>
                    <a:ext uri="{FF2B5EF4-FFF2-40B4-BE49-F238E27FC236}">
                      <a16:creationId xmlns:a16="http://schemas.microsoft.com/office/drawing/2014/main" id="{64FAD1A8-D167-4AB4-AB90-CE2C3D2686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6" y="312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6868" name="Line 1142">
            <a:extLst>
              <a:ext uri="{FF2B5EF4-FFF2-40B4-BE49-F238E27FC236}">
                <a16:creationId xmlns:a16="http://schemas.microsoft.com/office/drawing/2014/main" id="{53682F6C-704D-4EBC-9007-EC109CAEF3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59844" y="1096378"/>
            <a:ext cx="1905000" cy="903288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1143">
            <a:extLst>
              <a:ext uri="{FF2B5EF4-FFF2-40B4-BE49-F238E27FC236}">
                <a16:creationId xmlns:a16="http://schemas.microsoft.com/office/drawing/2014/main" id="{F321A471-B36B-4DB5-AC5E-FDCCACD1FB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3380" y="3189074"/>
            <a:ext cx="685800" cy="282575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1144">
            <a:extLst>
              <a:ext uri="{FF2B5EF4-FFF2-40B4-BE49-F238E27FC236}">
                <a16:creationId xmlns:a16="http://schemas.microsoft.com/office/drawing/2014/main" id="{7A0E6602-9CFA-4A11-85AD-DF34D8474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452" y="898780"/>
            <a:ext cx="320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Adaptive Logic </a:t>
            </a:r>
          </a:p>
          <a:p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Modules (ALM)</a:t>
            </a:r>
          </a:p>
        </p:txBody>
      </p:sp>
      <p:sp>
        <p:nvSpPr>
          <p:cNvPr id="36871" name="Text Box 1145">
            <a:extLst>
              <a:ext uri="{FF2B5EF4-FFF2-40B4-BE49-F238E27FC236}">
                <a16:creationId xmlns:a16="http://schemas.microsoft.com/office/drawing/2014/main" id="{94F87978-EC01-46A7-90DD-7AB49B282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6263" y="2969708"/>
            <a:ext cx="11945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I/O</a:t>
            </a:r>
          </a:p>
          <a:p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Blocks</a:t>
            </a:r>
          </a:p>
        </p:txBody>
      </p:sp>
      <p:sp>
        <p:nvSpPr>
          <p:cNvPr id="36872" name="Oval 1146">
            <a:extLst>
              <a:ext uri="{FF2B5EF4-FFF2-40B4-BE49-F238E27FC236}">
                <a16:creationId xmlns:a16="http://schemas.microsoft.com/office/drawing/2014/main" id="{773F5A8D-6788-4260-A676-EACB55148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622" y="1867756"/>
            <a:ext cx="358775" cy="360362"/>
          </a:xfrm>
          <a:prstGeom prst="ellips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73" name="Rectangle 1147">
            <a:extLst>
              <a:ext uri="{FF2B5EF4-FFF2-40B4-BE49-F238E27FC236}">
                <a16:creationId xmlns:a16="http://schemas.microsoft.com/office/drawing/2014/main" id="{0FE27C69-AAB6-4ACD-8FA3-0F9BBDB4A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63" y="149627"/>
            <a:ext cx="4389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kumimoji="1" lang="en-US" altLang="en-US" sz="4000" dirty="0">
                <a:solidFill>
                  <a:srgbClr val="000099"/>
                </a:solidFill>
                <a:latin typeface="Arial" panose="020B0604020202020204" pitchFamily="34" charset="0"/>
              </a:rPr>
              <a:t>What is an FPGA?</a:t>
            </a:r>
          </a:p>
        </p:txBody>
      </p:sp>
      <p:sp>
        <p:nvSpPr>
          <p:cNvPr id="36874" name="Text Box 1148">
            <a:extLst>
              <a:ext uri="{FF2B5EF4-FFF2-40B4-BE49-F238E27FC236}">
                <a16:creationId xmlns:a16="http://schemas.microsoft.com/office/drawing/2014/main" id="{60AD01B2-2D99-4696-88CF-4FAB4E2DC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568" y="3717337"/>
            <a:ext cx="10583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Block</a:t>
            </a:r>
          </a:p>
          <a:p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RAMs</a:t>
            </a:r>
          </a:p>
        </p:txBody>
      </p:sp>
      <p:sp>
        <p:nvSpPr>
          <p:cNvPr id="36875" name="Line 1149">
            <a:extLst>
              <a:ext uri="{FF2B5EF4-FFF2-40B4-BE49-F238E27FC236}">
                <a16:creationId xmlns:a16="http://schemas.microsoft.com/office/drawing/2014/main" id="{4041A244-0B18-420E-904E-181528C03F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8318" y="3715665"/>
            <a:ext cx="1143000" cy="233363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150" name="Google Shape;102;p2">
            <a:extLst>
              <a:ext uri="{FF2B5EF4-FFF2-40B4-BE49-F238E27FC236}">
                <a16:creationId xmlns:a16="http://schemas.microsoft.com/office/drawing/2014/main" id="{FB575292-7B28-4D7E-88A0-EDB82A62A90F}"/>
              </a:ext>
            </a:extLst>
          </p:cNvPr>
          <p:cNvCxnSpPr/>
          <p:nvPr/>
        </p:nvCxnSpPr>
        <p:spPr>
          <a:xfrm>
            <a:off x="838200" y="943778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522" y="2113090"/>
            <a:ext cx="5368785" cy="46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9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5" name="Object 2">
            <a:extLst>
              <a:ext uri="{FF2B5EF4-FFF2-40B4-BE49-F238E27FC236}">
                <a16:creationId xmlns:a16="http://schemas.microsoft.com/office/drawing/2014/main" id="{1C39B244-DE04-41AA-939F-FF41219E9E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1295400"/>
          <a:ext cx="79248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3" imgW="4178300" imgH="2095500" progId="Visio.Drawing.6">
                  <p:embed/>
                </p:oleObj>
              </mc:Choice>
              <mc:Fallback>
                <p:oleObj name="Visio" r:id="rId3" imgW="4178300" imgH="2095500" progId="Visio.Drawing.6">
                  <p:embed/>
                  <p:pic>
                    <p:nvPicPr>
                      <p:cNvPr id="38915" name="Object 2">
                        <a:extLst>
                          <a:ext uri="{FF2B5EF4-FFF2-40B4-BE49-F238E27FC236}">
                            <a16:creationId xmlns:a16="http://schemas.microsoft.com/office/drawing/2014/main" id="{1C39B244-DE04-41AA-939F-FF41219E9E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295400"/>
                        <a:ext cx="79248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Rectangle 3">
            <a:extLst>
              <a:ext uri="{FF2B5EF4-FFF2-40B4-BE49-F238E27FC236}">
                <a16:creationId xmlns:a16="http://schemas.microsoft.com/office/drawing/2014/main" id="{F200117F-3320-42A3-ABBD-3112E5FF4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867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1200">
                <a:solidFill>
                  <a:srgbClr val="402000"/>
                </a:solidFill>
              </a:rPr>
              <a:t>The Design Warrior</a:t>
            </a:r>
            <a:r>
              <a:rPr kumimoji="0" lang="ja-JP" altLang="en-US" sz="1200">
                <a:solidFill>
                  <a:srgbClr val="402000"/>
                </a:solidFill>
              </a:rPr>
              <a:t>’</a:t>
            </a:r>
            <a:r>
              <a:rPr kumimoji="0" lang="en-US" altLang="ja-JP" sz="1200">
                <a:solidFill>
                  <a:srgbClr val="402000"/>
                </a:solidFill>
              </a:rPr>
              <a:t>s Guide to FPGAs</a:t>
            </a:r>
            <a:br>
              <a:rPr kumimoji="0" lang="en-US" altLang="ja-JP" sz="1200">
                <a:solidFill>
                  <a:srgbClr val="402000"/>
                </a:solidFill>
              </a:rPr>
            </a:br>
            <a:r>
              <a:rPr kumimoji="0" lang="en-US" altLang="ja-JP" sz="1200">
                <a:solidFill>
                  <a:srgbClr val="402000"/>
                </a:solidFill>
              </a:rPr>
              <a:t>Devices, Tools, and Flows. ISBN 0750676043</a:t>
            </a:r>
            <a:br>
              <a:rPr kumimoji="0" lang="en-US" altLang="ja-JP" sz="1200">
                <a:solidFill>
                  <a:srgbClr val="402000"/>
                </a:solidFill>
              </a:rPr>
            </a:br>
            <a:r>
              <a:rPr kumimoji="0" lang="en-US" altLang="ja-JP" sz="1200">
                <a:solidFill>
                  <a:srgbClr val="402000"/>
                </a:solidFill>
              </a:rPr>
              <a:t>Copyright © 2004 Mentor Graphics Corp. (www.mentor.com)</a:t>
            </a:r>
            <a:endParaRPr kumimoji="0" lang="en-US" altLang="en-US" sz="1200">
              <a:solidFill>
                <a:srgbClr val="402000"/>
              </a:solidFill>
            </a:endParaRPr>
          </a:p>
        </p:txBody>
      </p:sp>
      <p:sp>
        <p:nvSpPr>
          <p:cNvPr id="38917" name="Rectangle 4">
            <a:extLst>
              <a:ext uri="{FF2B5EF4-FFF2-40B4-BE49-F238E27FC236}">
                <a16:creationId xmlns:a16="http://schemas.microsoft.com/office/drawing/2014/main" id="{836C8D4B-B3AC-4A97-8835-3A0C5A4F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79" y="42554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l-PL" altLang="en-US" sz="4000" dirty="0">
                <a:solidFill>
                  <a:srgbClr val="000099"/>
                </a:solidFill>
              </a:rPr>
              <a:t>General structure of an FPGA</a:t>
            </a:r>
          </a:p>
        </p:txBody>
      </p:sp>
      <p:cxnSp>
        <p:nvCxnSpPr>
          <p:cNvPr id="5" name="Google Shape;102;p2">
            <a:extLst>
              <a:ext uri="{FF2B5EF4-FFF2-40B4-BE49-F238E27FC236}">
                <a16:creationId xmlns:a16="http://schemas.microsoft.com/office/drawing/2014/main" id="{762F243D-BFB1-4AF2-9942-511639B23610}"/>
              </a:ext>
            </a:extLst>
          </p:cNvPr>
          <p:cNvCxnSpPr/>
          <p:nvPr/>
        </p:nvCxnSpPr>
        <p:spPr>
          <a:xfrm>
            <a:off x="838200" y="1075707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55015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48A496-F84A-48FA-AD2F-9FB94491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020405"/>
            <a:ext cx="7566519" cy="4164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688C3C-7613-42FC-89D1-A4BE7876E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487" y="282999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4000" dirty="0">
                <a:solidFill>
                  <a:srgbClr val="000099"/>
                </a:solidFill>
              </a:rPr>
              <a:t>Traditional Hardware Design Flow</a:t>
            </a:r>
            <a:endParaRPr lang="pl-PL" altLang="en-US" sz="4000" dirty="0">
              <a:solidFill>
                <a:srgbClr val="000099"/>
              </a:solidFill>
            </a:endParaRPr>
          </a:p>
        </p:txBody>
      </p:sp>
      <p:cxnSp>
        <p:nvCxnSpPr>
          <p:cNvPr id="4" name="Google Shape;102;p2">
            <a:extLst>
              <a:ext uri="{FF2B5EF4-FFF2-40B4-BE49-F238E27FC236}">
                <a16:creationId xmlns:a16="http://schemas.microsoft.com/office/drawing/2014/main" id="{99579012-25A8-4634-9761-14012B80B523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9899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Typical PLD Design Flow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6" y="1561921"/>
            <a:ext cx="8837356" cy="52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4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2F5496"/>
              </a:buClr>
              <a:buSzPts val="4400"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Typical PLD Design Flow</a:t>
            </a:r>
            <a:endParaRPr lang="en-US"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/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1524547"/>
            <a:ext cx="8944897" cy="51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2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635F777F-379E-4538-A6C4-5A1AD0DE3E88}"/>
              </a:ext>
            </a:extLst>
          </p:cNvPr>
          <p:cNvSpPr txBox="1">
            <a:spLocks noGrp="1"/>
          </p:cNvSpPr>
          <p:nvPr/>
        </p:nvSpPr>
        <p:spPr>
          <a:xfrm>
            <a:off x="838200" y="2430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cs typeface="Arial"/>
                <a:sym typeface="Arial"/>
              </a:rPr>
              <a:t>Synthesis</a:t>
            </a:r>
            <a:endParaRPr dirty="0"/>
          </a:p>
        </p:txBody>
      </p:sp>
      <p:sp>
        <p:nvSpPr>
          <p:cNvPr id="5" name="Google Shape;100;p2">
            <a:extLst>
              <a:ext uri="{FF2B5EF4-FFF2-40B4-BE49-F238E27FC236}">
                <a16:creationId xmlns:a16="http://schemas.microsoft.com/office/drawing/2014/main" id="{474050CA-3773-4358-A0EC-970769400BB0}"/>
              </a:ext>
            </a:extLst>
          </p:cNvPr>
          <p:cNvSpPr txBox="1">
            <a:spLocks noGrp="1"/>
          </p:cNvSpPr>
          <p:nvPr/>
        </p:nvSpPr>
        <p:spPr>
          <a:xfrm>
            <a:off x="933450" y="1652465"/>
            <a:ext cx="10762681" cy="475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lvl="0" indent="0">
              <a:buNone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 HDL source files into an atom netlist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lang="en-US" sz="3200" dirty="0">
              <a:solidFill>
                <a:srgbClr val="0F4AF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4AF1"/>
              </a:buClr>
              <a:buSzPts val="3200"/>
              <a:buChar char="•"/>
            </a:pPr>
            <a:endParaRPr dirty="0"/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6D00DA4A-0C36-4124-8474-329CAEF91896}"/>
              </a:ext>
            </a:extLst>
          </p:cNvPr>
          <p:cNvSpPr txBox="1">
            <a:spLocks noGrp="1"/>
          </p:cNvSpPr>
          <p:nvPr/>
        </p:nvSpPr>
        <p:spPr>
          <a:xfrm>
            <a:off x="8610600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cxnSp>
        <p:nvCxnSpPr>
          <p:cNvPr id="7" name="Google Shape;102;p2">
            <a:extLst>
              <a:ext uri="{FF2B5EF4-FFF2-40B4-BE49-F238E27FC236}">
                <a16:creationId xmlns:a16="http://schemas.microsoft.com/office/drawing/2014/main" id="{399017B4-4549-4C24-9589-28BD24B72507}"/>
              </a:ext>
            </a:extLst>
          </p:cNvPr>
          <p:cNvCxnSpPr/>
          <p:nvPr/>
        </p:nvCxnSpPr>
        <p:spPr>
          <a:xfrm>
            <a:off x="838200" y="1425999"/>
            <a:ext cx="10515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29" y="2490696"/>
            <a:ext cx="7465142" cy="39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21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410</Words>
  <Application>Microsoft Office PowerPoint</Application>
  <PresentationFormat>Widescreen</PresentationFormat>
  <Paragraphs>126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Quartus: Installation and licensing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Quartus: Create Project</vt:lpstr>
      <vt:lpstr>Quartus: Set AES_Enc as Top </vt:lpstr>
      <vt:lpstr>PowerPoint Presentation</vt:lpstr>
      <vt:lpstr>Quartus: Schematic of Design</vt:lpstr>
      <vt:lpstr>Quartus: Chip Planner</vt:lpstr>
      <vt:lpstr>Quartus: Report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Najme</dc:creator>
  <cp:lastModifiedBy>Najme</cp:lastModifiedBy>
  <cp:revision>90</cp:revision>
  <dcterms:created xsi:type="dcterms:W3CDTF">2020-06-17T18:55:46Z</dcterms:created>
  <dcterms:modified xsi:type="dcterms:W3CDTF">2020-09-17T17:55:17Z</dcterms:modified>
</cp:coreProperties>
</file>